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20293-D873-4CA5-9ECB-EC70495B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6EC33-E683-479C-B543-C795AA89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A7C30-E4E0-4838-A317-5BAC82EC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00EB-2AC8-4E48-9F0A-835A312B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D7611-9867-4ED1-9980-FA96981A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5F9BD-F732-4565-B3E7-E29218BA5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BDF33-546B-4A54-B8F4-ADCBE323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EA877-AB58-4CD0-8175-213BF34C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D108A-1550-4D7C-92EF-EA437A72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FFDE-F184-4E87-A99B-74BAF97A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AD70-8DEC-45D2-9F39-1314ACF7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501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运动器材行业器材维修工艺改进方案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维修工艺改进方案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运动器材行业概况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运动器材行业近年来发展迅速，市场规模不断扩大，涵盖健身器材、户外装备、体育器材等多个细分领域。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运动器材行业产业链包括原材料供应、生产制造、销售与售后服务等环节，其中维修服务是产业链的重要环节之一。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随着健康意识的普及和消费升级，运动器材行业将继续保持增长态势，同时智能化、个性化等趋势也将对行业产生深远影响。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维修技术水平参差不齐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目前运动器材维修市场存在技术水平参差不齐的情况，部分维修服务提供商缺乏专业技术和经验，导致维修质量不稳定。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维修效率低下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传统维修流程繁琐，等待时间长，无法满足客户快速响应的需求，影响了客户体验和满意度。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随着运动器材市场的扩大和用户基数的增加，维修服务需求不断增长，对维修服务提供商提出了更高的要求。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器材维修现状及挑战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客户期望获得高质量的维修服务，包括专业的技术水平、稳定的维修质量和完善的售后服务。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高质量维修服务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客户希望维修服务提供商能够快速响应并提供高效的服务，缩短维修周期，减少等待时间。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快速响应与高效服务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随着消费者对个性化需求的增加，客户期望在维修服务过程中获得更加个性化的服务体验，如定制化维修方案、专属客服等。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个性化服务体验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95" b="1689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维修工艺改进方案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细化维修流程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将维修过程拆分为更小的步骤，确保每个步骤都有明确的操作规范和标准，提高维修效率。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制定标准化操作指南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针对各类运动器材的维修，制定详细的操作指南，包括故障识别、拆卸、检查、更换零部件、组装和测试等步骤，确保维修人员能够快速准确地完成维修任务。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引入流水线作业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对于批量维修的器材，可以采用流水线作业方式，将不同的维修步骤分配给专业的维修人员，实现高效协作。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采购高精度、高效率的维修设备，如智能诊断仪、高精度测量工具等，提高维修质量和效率。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引进先进维修设备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定期更新维修工具，采用更耐用、更精准的工具，减少维修过程中的误差和损坏。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更新维修工具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对于重复性高、劳动强度大的维修任务，可以引入自动化设备，如自动拧紧机、自动涂胶机等，减轻维修人员的工作负担。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设备与工具升级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鼓励维修人员之间分享维修经验和技巧，促进团队整体技能水平的提升。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组织定期的维修技能培训，包括新技术、新设备的使用和维护等，确保维修人员能够熟练掌握所需的技能。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举办维修技能竞赛，激发维修人员的学习兴趣和提升技能的积极性。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维修人员技能提升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以提高运动器材维修效率和质量为核心目标，制定具体的实施计划。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对现有维修工艺进行全面分析，找出存在的问题和瓶颈，为改进方案提供依据。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根据分析结果，制定针对性的改进方案，包括工艺流程优化、设备升级、人员培训等。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资源清单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列出实施改进方案所需的各类资源，包括人力、物力、财力等。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根据资源清单，合理调配现有资源，确保改进方案的顺利实施。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根据资源需求和市场价格，制定详细的预算方案，确保资金的合理使用。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资源调配与预算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https://d.book118.com/698075012057006032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2024-09-09T22:32:38.895</cp:lastPrinted>
  <dcterms:created xsi:type="dcterms:W3CDTF">2024-09-09T14:32:38Z</dcterms:created>
  <dcterms:modified xsi:type="dcterms:W3CDTF">2024-09-09T14:32:41Z</dcterms:modified>
</cp:coreProperties>
</file>