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4B9B24-E278-4179-B28D-F06AA1FE7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03C9FF-D680-4AAE-BB0C-9AA261F61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2B1F1B-957E-4BDD-A624-FC782D646C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DA302F-7E1D-4A5F-A5E3-0CF3785C7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5F5B61-36E6-401B-B239-7A4794D29F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E6D5BA-8A4C-477A-9C8B-B1F514AEBD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75AA3B-DAAE-41E8-817F-02066FE8D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E28A0A-2119-4CC9-9BFA-0882EFB9D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69D769-C7BE-4CF6-A845-150961E89F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3DADF5-54BA-47BE-8AC3-A6B6CDFEA7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D6401A-FE15-4B18-AEC7-FA9F1BDDDB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07513105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目标成本法综合讲述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目标成本法概述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目标成本法的实施步骤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目标成本法的优势与局限性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目标成本法在实践中的应用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目标成本法的未来发展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目标成本法概述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074" r="280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56" r="3165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目标成本法是一种以市场为导向的成本管理方法，通过设定和达成目标成本来优化产品设计和生产流程。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目标成本法强调跨部门协作、价值工程和生命周期成本管理，旨在提高产品性价比和竞争优势。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目标成本法起源于日本，20世纪60年代，日本汽车行业采用该方法成功地击败了美国汽车产业。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随着全球化市场竞争加剧，目标成本法逐渐被世界各地企业广泛采纳和应用，成为现代成本管理的重要方法之一。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目标成本法的起源与发展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市场导向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打破部门壁垒，鼓励全员参与，共同为实现目标成本而努力。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跨部门协作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价值工程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不断寻求降低成本的途径，提高生产效率和管理水平。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以市场需求和竞争状况为依据，确定具有竞争力的目标成本。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关注产品功能与成本的平衡，通过价值分析优化产品设计。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目标成本法的基本原则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目标成本法的实施步骤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确定目标成本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确定目标成本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在产品开发初期，根据市场需求、竞争状况和产品定位，确定产品的目标成本。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目标成本分解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将目标成本分解到各个成本构成要素，如材料、人工、制造费用等，为后续的成本控制提供依据。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制定成本计划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根据目标成本和产品特性，制定详细的成本计划，包括材料采购、生产流程、间接费用等方面的预算。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成本计划调整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根据实际情况和市场变化，及时调整成本计划，以确保其合理性和可行性。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制定成本计划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在产品生产和经营过程中，通过各种成本控制手段，如采购管理、生产管理、质量管理等，确保实际成本不超支。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实施成本控制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在成本控制过程中，不断发现和解决存在的问题，寻求降低成本的途径和方法，以提高企业的竞争力。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实施成本控制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定期对实际成本与目标成本的差异进行分析和评估，找出原因并采取措施进行改进。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激励与约束机制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建立激励与约束机制，对成本控制成果进行奖励或惩罚，以提高全员的成本控制意识。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评估成本绩效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评估成本绩效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https://d.book118.com/698075131056006035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2024-09-14T05:12:12.606</cp:lastPrinted>
  <dcterms:created xsi:type="dcterms:W3CDTF">2024-09-13T21:12:12Z</dcterms:created>
  <dcterms:modified xsi:type="dcterms:W3CDTF">2024-09-13T21:12:14Z</dcterms:modified>
</cp:coreProperties>
</file>