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1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2C193-7B34-40D5-8CDA-E5F91B324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2E78A-C9EA-480A-A3A8-F659AE15F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B4FE1-3922-48BA-9796-A6A7B7584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CA43B-6468-4105-BB99-F3EE6F34E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E2D6AA-A893-4A5C-9FFF-42EB93F70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A164F7-FCF5-4325-A472-B6075B9D0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6C330-2094-4D50-B599-1B3B6FC72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5B9A9-2C15-4E19-BB04-90CD7004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D43EF-584E-466C-B02C-93D176C84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9BDD4-53AA-4554-B609-EEC416B17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27DBF-93CC-4B7F-8AA3-2FDE6C6FC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167" r:id="rId2"/>
    <p:sldLayoutId id="2147485168" r:id="rId3"/>
    <p:sldLayoutId id="2147485169" r:id="rId4"/>
    <p:sldLayoutId id="2147485170" r:id="rId5"/>
    <p:sldLayoutId id="2147485171" r:id="rId6"/>
    <p:sldLayoutId id="2147485172" r:id="rId7"/>
    <p:sldLayoutId id="2147485173" r:id="rId8"/>
    <p:sldLayoutId id="2147485174" r:id="rId9"/>
    <p:sldLayoutId id="2147485175" r:id="rId10"/>
    <p:sldLayoutId id="214748517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7603207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物业客户服务培训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张某某,a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汇报人：张某某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客户服务的重要性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客户服务技巧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客户服务流程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客户服务规范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客户服务培训计划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客户服务的重要性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提升客户满意度</a:t>
            </a:r>
            <a:endParaRPr lang="zh-CN" altLang="en-US"/>
          </a:p>
        </p:txBody>
      </p:sp>
      <p:sp>
        <p:nvSpPr>
          <p:cNvPr id="10489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建立良好的客户关系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提供优质的服务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及时解决客户问题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定期回访和跟进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增强物业服务品质</a:t>
            </a:r>
            <a:endParaRPr lang="zh-CN" altLang="en-US"/>
          </a:p>
        </p:txBody>
      </p:sp>
      <p:sp>
        <p:nvSpPr>
          <p:cNvPr id="104903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提高客户满意度：通过优质的客户服务，增强客户对物业服务的满意度，提高客户忠诚度。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4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提升企业形象：良好的客户服务能够提升物业企业的形象，增强市场竞争力。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4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促进业务发展：优质的客户服务能够吸引更多的客户，促进物业服务业务的不断发展。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降低投诉率：通过提供优质的客户服务，降低客户的投诉率，减少纠纷和投诉处理成本。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促进企业可持续发展</a:t>
            </a:r>
            <a:endParaRPr lang="zh-CN" altLang="en-US"/>
          </a:p>
        </p:txBody>
      </p:sp>
      <p:sp>
        <p:nvSpPr>
          <p:cNvPr id="104909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提升客户满意度：通过优质的客户服务，提高客户满意度，增加客户忠诚度，为企业创造更多价值。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增强企业竞争力：在竞争激烈的市场环境中，优质的客户服务能够使企业脱颖而出，赢得更多市场份额。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促进企业创新：优质的客户服务需要企业不断创新，提高服务质量和效率，从而推动企业的创新发展。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提升企业形象：优质的客户服务能够提升企业的形象和声誉，增强企业的社会影响力。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客户服务技巧</a:t>
            </a:r>
            <a:endParaRPr lang="zh-CN" altLang="en-US">
              <a:sym typeface="+mn-lt"/>
            </a:endParaRPr>
          </a:p>
        </p:txBody>
      </p:sp>
      <p:sp>
        <p:nvSpPr>
          <p:cNvPr id="10491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有效沟通技巧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观察：注意观察客户的身体语言和情绪变化，判断其真实感受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倾听：认真听取客户的需求和意见，理解其真实意图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表达：清晰、简洁地表达自己的观点和想法，避免使用模糊或含糊的语言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反馈：及时给予客户反馈，确认双方的理解是否一致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倾听与理解客户需求</a:t>
            </a:r>
            <a:endParaRPr lang="zh-CN" altLang="en-US"/>
          </a:p>
        </p:txBody>
      </p:sp>
      <p:sp>
        <p:nvSpPr>
          <p:cNvPr id="10492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倾听技巧：积极倾听，不打断客户发言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理解客户需求：深入了解客户的需求和期望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沟通方式：选择合适的沟通方式，如面对面、电话、邮件等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反馈机制：建立有效的反馈机制，及时了解客户对服务的评价和意见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积极回应与解决问题</a:t>
            </a:r>
            <a:endParaRPr lang="zh-CN" altLang="en-US"/>
          </a:p>
        </p:txBody>
      </p:sp>
      <p:sp>
        <p:nvSpPr>
          <p:cNvPr id="104932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及时回应客户需求，建立良好沟通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主动解决问题，提高客户满意度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掌握沟通技巧，有效化解矛盾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定期回访客户，持续改进服务质量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客户服务流程</a:t>
            </a:r>
            <a:endParaRPr lang="zh-CN" altLang="en-US">
              <a:sym typeface="+mn-lt"/>
            </a:endParaRPr>
          </a:p>
        </p:txBody>
      </p:sp>
      <p:sp>
        <p:nvSpPr>
          <p:cNvPr id="10493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接待客户咨询流程</a:t>
            </a:r>
            <a:endParaRPr lang="zh-CN" altLang="en-US"/>
          </a:p>
        </p:txBody>
      </p:sp>
      <p:sp>
        <p:nvSpPr>
          <p:cNvPr id="1049446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问候客户：礼貌地向客户打招呼，表达欢迎和关注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了解需求：询问客户的需求和问题，倾听并记录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提供解决方案：根据客户需求，提供相应的解决方案或建议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确认客户满意度：与客户确认解决方案是否满足其需求，并记录反馈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结束咨询：感谢客户咨询，并礼貌地告别客户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处理投诉流程</a:t>
            </a:r>
            <a:endParaRPr lang="zh-CN" altLang="en-US"/>
          </a:p>
        </p:txBody>
      </p:sp>
      <p:sp>
        <p:nvSpPr>
          <p:cNvPr id="104951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解决问题：采取有效措施，解决问题并跟进处理结果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反馈客户：向客户反馈处理结果，并征求客户意见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总结经验：总结经验教训，提高客户服务水平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0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接待投诉：热情接待，倾听客户诉求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3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记录投诉：详细记录客户投诉内容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4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2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分析原因：分析投诉产生的原因，找出问题所在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https://d.book118.com/698076032070006027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Office Theme</vt:lpstr>
      <vt:lpstr>物业客户服务培训</vt:lpstr>
      <vt:lpstr>目录</vt:lpstr>
      <vt:lpstr>单击添加章节标题</vt:lpstr>
      <vt:lpstr>客户服务的重要性</vt:lpstr>
      <vt:lpstr>PowerPoint Presentation</vt:lpstr>
      <vt:lpstr>提升客户满意度</vt:lpstr>
      <vt:lpstr>增强物业服务品质</vt:lpstr>
      <vt:lpstr>促进企业可持续发展</vt:lpstr>
      <vt:lpstr>客户服务技巧</vt:lpstr>
      <vt:lpstr>PowerPoint Presentation</vt:lpstr>
      <vt:lpstr>有效沟通技巧</vt:lpstr>
      <vt:lpstr>倾听与理解客户需求</vt:lpstr>
      <vt:lpstr>积极回应与解决问题</vt:lpstr>
      <vt:lpstr>客户服务流程</vt:lpstr>
      <vt:lpstr>PowerPoint Presentation</vt:lpstr>
      <vt:lpstr>接待客户咨询流程</vt:lpstr>
      <vt:lpstr>处理投诉流程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2024-09-05T10:46:50.455</cp:lastPrinted>
  <dcterms:created xsi:type="dcterms:W3CDTF">2024-09-05T02:46:50Z</dcterms:created>
  <dcterms:modified xsi:type="dcterms:W3CDTF">2024-09-05T02:46:52Z</dcterms:modified>
</cp:coreProperties>
</file>