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DC2A81D-D148-40BF-B9D5-85FB194150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780FA6-3B86-455F-B914-A93D0765F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A66976F-B0F5-409D-833B-867B853328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8789237-1780-4D80-98DC-0C6169085B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1AFF70B-83DF-4866-BB6D-2D8E40DC97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6C909FC-4EB5-4D3C-8D49-A7336FA71F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1150D21-8B3C-436E-BCC9-D91239E2A3C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49A6A6-178C-4EE6-80A2-40A0F4FCBD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0B2468-308D-4A74-A8EC-6CABA4C188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710245-5056-4466-BF39-13DD53903D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0F3BC4-8366-4F56-AF98-8E0CECC8BA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810104201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芯片抗辐射加固技术</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芯片辐射危害及加固必要性
 抗辐射芯片设计原理与技术
 材料选择与优化
 制造工艺与加固处理
 测试与评估技术
 抗辐射加固标准与规范
 国际发展现状与趋势
 我国发展现状与未来需求</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芯片辐射危害及加固必要性</a:t>
            </a:r>
          </a:p>
        </p:txBody>
      </p:sp>
      <p:sp>
        <p:nvSpPr>
          <p:cNvPr id="3" name="Subtitle 2"/>
          <p:cNvSpPr>
            <a:spLocks noGrp="1"/>
          </p:cNvSpPr>
          <p:nvPr>
            <p:ph type="subTitle" idx="1"/>
          </p:nvPr>
        </p:nvSpPr>
        <p:spPr/>
        <p:txBody>
          <a:bodyPr/>
          <a:lstStyle/>
          <a:p>
            <a:r>
              <a:t>芯片抗辐射加固技术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芯片辐射危害及加固必要性</a:t>
            </a:r>
          </a:p>
        </p:txBody>
      </p:sp>
      <p:sp>
        <p:nvSpPr>
          <p:cNvPr id="3" name="Text Placeholder 2"/>
          <p:cNvSpPr>
            <a:spLocks noGrp="1"/>
          </p:cNvSpPr>
          <p:nvPr>
            <p:ph type="body" idx="1"/>
          </p:nvPr>
        </p:nvSpPr>
        <p:spPr/>
        <p:txBody>
          <a:bodyPr/>
          <a:lstStyle/>
          <a:p>
            <a:r>
              <a:t>芯片辐射危害</a:t>
            </a:r>
          </a:p>
        </p:txBody>
      </p:sp>
      <p:sp>
        <p:nvSpPr>
          <p:cNvPr id="4" name="Content Placeholder 3"/>
          <p:cNvSpPr>
            <a:spLocks noGrp="1"/>
          </p:cNvSpPr>
          <p:nvPr>
            <p:ph sz="half" idx="2"/>
          </p:nvPr>
        </p:nvSpPr>
        <p:spPr/>
        <p:txBody>
          <a:bodyPr/>
          <a:lstStyle/>
          <a:p>
            <a:r>
              <a:t>1.芯片辐射可以导致硬件故障和数据错误，影响系统稳定性和可靠性。</a:t>
            </a:r>
          </a:p>
          <a:p>
            <a:r>
              <a:t>2.高能辐射能够穿透芯片保护层，对内部电路和器件造成直接损伤。</a:t>
            </a:r>
          </a:p>
          <a:p>
            <a:r>
              <a:t>3.辐射引起的电荷积累和单粒子翻转等效应是芯片辐射危害的主要机制。</a:t>
            </a:r>
          </a:p>
          <a:p>
            <a:r>
              <a:t>随着技术的不断进步，芯片已成为现代电子设备不可或缺的核心组件。然而，芯片在工作中不可避免地会受到来自内外部的辐射干扰，这些辐射可能对芯片的正常工作产生不利影响，甚至导致系统崩溃或数据错误。因此，对芯片进行抗辐射加固是非常必要的。</a:t>
            </a:r>
          </a:p>
          <a:p>
            <a:r>
              <a:t>具体来说，芯片辐射危害主要体现在以下几个方面：首先，高能辐射能够穿透芯片的保护层，直接损伤内部的电路和器件，导致硬件故障。其次，辐射会在芯片内部产生电荷积累，引发电位差和电流泄漏等问题，影响芯片的正常工作。最后，辐射还可能引起单粒子翻转等效应，导致数据错误和系统失效。</a:t>
            </a:r>
          </a:p>
          <a:p>
            <a:r>
              <a:t>为了应对这些辐射危害，需要对芯片进行抗辐射加固，提高其对辐射的抵御能力。常用的加固方法包括增加保护层厚度、优化电路设计、采用抗辐射器件等。这些措施可以有效降低芯片受到辐射损伤的概率，提高系统的稳定性和可靠性。</a:t>
            </a:r>
          </a:p>
          <a:p>
            <a:r>
              <a:t>总之，芯片辐射危害对系统稳定性和可靠性具有重要影响，进行抗辐射加固是非常必要的。</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抗辐射芯片设计原理与技术</a:t>
            </a:r>
          </a:p>
        </p:txBody>
      </p:sp>
      <p:sp>
        <p:nvSpPr>
          <p:cNvPr id="3" name="Subtitle 2"/>
          <p:cNvSpPr>
            <a:spLocks noGrp="1"/>
          </p:cNvSpPr>
          <p:nvPr>
            <p:ph type="subTitle" idx="1"/>
          </p:nvPr>
        </p:nvSpPr>
        <p:spPr/>
        <p:txBody>
          <a:bodyPr/>
          <a:lstStyle/>
          <a:p>
            <a:r>
              <a:t>芯片抗辐射加固技术</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抗辐射芯片设计原理与技术</a:t>
            </a:r>
          </a:p>
        </p:txBody>
      </p:sp>
      <p:sp>
        <p:nvSpPr>
          <p:cNvPr id="3" name="Text Placeholder 2"/>
          <p:cNvSpPr>
            <a:spLocks noGrp="1"/>
          </p:cNvSpPr>
          <p:nvPr>
            <p:ph type="body" idx="1"/>
          </p:nvPr>
        </p:nvSpPr>
        <p:spPr/>
        <p:txBody>
          <a:bodyPr/>
          <a:lstStyle/>
          <a:p>
            <a:r>
              <a:t>抗辐射芯片设计原理</a:t>
            </a:r>
          </a:p>
        </p:txBody>
      </p:sp>
      <p:sp>
        <p:nvSpPr>
          <p:cNvPr id="4" name="Content Placeholder 3"/>
          <p:cNvSpPr>
            <a:spLocks noGrp="1"/>
          </p:cNvSpPr>
          <p:nvPr>
            <p:ph sz="half" idx="2"/>
          </p:nvPr>
        </p:nvSpPr>
        <p:spPr/>
        <p:txBody>
          <a:bodyPr/>
          <a:lstStyle/>
          <a:p>
            <a:r>
              <a:t>1.抗辐射芯片设计需要考虑辐射对芯片电路的影响，通过电路优化和布局设计提高芯片的抗辐射能力。</a:t>
            </a:r>
          </a:p>
          <a:p>
            <a:r>
              <a:t>2.采用特殊的制造工艺和材料，如SOI技术和辐射硬化材料，能有效提升芯片抗辐射性能。</a:t>
            </a:r>
          </a:p>
          <a:p>
            <a:r>
              <a:t>3.针对不同应用场景，需要设计不同的抗辐射策略，确保芯片在各种辐射环境下的可靠性。</a:t>
            </a:r>
          </a:p>
          <a:p/>
        </p:txBody>
      </p:sp>
      <p:sp>
        <p:nvSpPr>
          <p:cNvPr id="5" name="Text Placeholder 4"/>
          <p:cNvSpPr>
            <a:spLocks noGrp="1"/>
          </p:cNvSpPr>
          <p:nvPr>
            <p:ph type="body" idx="3"/>
          </p:nvPr>
        </p:nvSpPr>
        <p:spPr/>
        <p:txBody>
          <a:bodyPr/>
          <a:lstStyle/>
          <a:p>
            <a:r>
              <a:t>抗辐射芯片制造技术</a:t>
            </a:r>
          </a:p>
        </p:txBody>
      </p:sp>
      <p:sp>
        <p:nvSpPr>
          <p:cNvPr id="6" name="Content Placeholder 5"/>
          <p:cNvSpPr>
            <a:spLocks noGrp="1"/>
          </p:cNvSpPr>
          <p:nvPr>
            <p:ph sz="half" idx="4"/>
          </p:nvPr>
        </p:nvSpPr>
        <p:spPr/>
        <p:txBody>
          <a:bodyPr/>
          <a:lstStyle/>
          <a:p>
            <a:r>
              <a:t>1.抗辐射芯片制造需要严格控制工艺流程，确保芯片制造过程中的每一步都符合抗辐射设计要求。</a:t>
            </a:r>
          </a:p>
          <a:p>
            <a:r>
              <a:t>2.采用高剂量的辐射测试，确保芯片在实际应用中的抗辐射性能。</a:t>
            </a:r>
          </a:p>
          <a:p>
            <a:r>
              <a:t>3.通过与常规芯片制造技术的兼容，实现抗辐射芯片的批量生产和成本控制。</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抗辐射芯片设计原理与技术</a:t>
            </a:r>
          </a:p>
        </p:txBody>
      </p:sp>
      <p:sp>
        <p:nvSpPr>
          <p:cNvPr id="3" name="Text Placeholder 2"/>
          <p:cNvSpPr>
            <a:spLocks noGrp="1"/>
          </p:cNvSpPr>
          <p:nvPr>
            <p:ph type="body" idx="1"/>
          </p:nvPr>
        </p:nvSpPr>
        <p:spPr/>
        <p:txBody>
          <a:bodyPr/>
          <a:lstStyle/>
          <a:p>
            <a:r>
              <a:t>抗辐射芯片电路优化</a:t>
            </a:r>
          </a:p>
        </p:txBody>
      </p:sp>
      <p:sp>
        <p:nvSpPr>
          <p:cNvPr id="4" name="Content Placeholder 3"/>
          <p:cNvSpPr>
            <a:spLocks noGrp="1"/>
          </p:cNvSpPr>
          <p:nvPr>
            <p:ph sz="half" idx="2"/>
          </p:nvPr>
        </p:nvSpPr>
        <p:spPr/>
        <p:txBody>
          <a:bodyPr/>
          <a:lstStyle/>
          <a:p>
            <a:r>
              <a:t>1.通过电路结构优化，降低辐射对芯片电路的影响，提高电路的稳定性。</a:t>
            </a:r>
          </a:p>
          <a:p>
            <a:r>
              <a:t>2.采用冗余设计和错误纠正技术，确保芯片在受到辐射影响时能正常工作。</a:t>
            </a:r>
          </a:p>
          <a:p>
            <a:r>
              <a:t>3.优化电源管理和时钟分配网络，提高芯片在各种复杂环境下的可靠性。</a:t>
            </a:r>
          </a:p>
          <a:p/>
        </p:txBody>
      </p:sp>
      <p:sp>
        <p:nvSpPr>
          <p:cNvPr id="5" name="Text Placeholder 4"/>
          <p:cNvSpPr>
            <a:spLocks noGrp="1"/>
          </p:cNvSpPr>
          <p:nvPr>
            <p:ph type="body" idx="3"/>
          </p:nvPr>
        </p:nvSpPr>
        <p:spPr/>
        <p:txBody>
          <a:bodyPr/>
          <a:lstStyle/>
          <a:p>
            <a:r>
              <a:t>抗辐射芯片布局设计</a:t>
            </a:r>
          </a:p>
        </p:txBody>
      </p:sp>
      <p:sp>
        <p:nvSpPr>
          <p:cNvPr id="6" name="Content Placeholder 5"/>
          <p:cNvSpPr>
            <a:spLocks noGrp="1"/>
          </p:cNvSpPr>
          <p:nvPr>
            <p:ph sz="half" idx="4"/>
          </p:nvPr>
        </p:nvSpPr>
        <p:spPr/>
        <p:txBody>
          <a:bodyPr/>
          <a:lstStyle/>
          <a:p>
            <a:r>
              <a:t>1.通过合理的布局设计，降低辐射对芯片关键区域的影响，提高芯片的抗辐射能力。</a:t>
            </a:r>
          </a:p>
          <a:p>
            <a:r>
              <a:t>2.采用多层金属布线和特殊隔离技术，减少辐射对芯片内部信号的干扰。</a:t>
            </a:r>
          </a:p>
          <a:p>
            <a:r>
              <a:t>3.优化芯片的热设计和机械稳定性，提高芯片在极端环境下的工作性能。</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抗辐射芯片设计原理与技术</a:t>
            </a:r>
          </a:p>
        </p:txBody>
      </p:sp>
      <p:sp>
        <p:nvSpPr>
          <p:cNvPr id="3" name="Text Placeholder 2"/>
          <p:cNvSpPr>
            <a:spLocks noGrp="1"/>
          </p:cNvSpPr>
          <p:nvPr>
            <p:ph type="body" idx="1"/>
          </p:nvPr>
        </p:nvSpPr>
        <p:spPr/>
        <p:txBody>
          <a:bodyPr/>
          <a:lstStyle/>
          <a:p>
            <a:r>
              <a:t>抗辐射芯片测试与评估</a:t>
            </a:r>
          </a:p>
        </p:txBody>
      </p:sp>
      <p:sp>
        <p:nvSpPr>
          <p:cNvPr id="4" name="Content Placeholder 3"/>
          <p:cNvSpPr>
            <a:spLocks noGrp="1"/>
          </p:cNvSpPr>
          <p:nvPr>
            <p:ph sz="half" idx="2"/>
          </p:nvPr>
        </p:nvSpPr>
        <p:spPr/>
        <p:txBody>
          <a:bodyPr/>
          <a:lstStyle/>
          <a:p>
            <a:r>
              <a:t>1.建立完善的测试评估体系，对抗辐射芯片的性能进行全面严格的测试。</a:t>
            </a:r>
          </a:p>
          <a:p>
            <a:r>
              <a:t>2.采用实际辐射环境或模拟辐射环境进行测试，确保测试结果的准确性和可靠性。</a:t>
            </a:r>
          </a:p>
          <a:p>
            <a:r>
              <a:t>3.对测试结果进行深入分析，为抗辐射芯片的设计和优化提供有力支持。</a:t>
            </a:r>
          </a:p>
          <a:p/>
        </p:txBody>
      </p:sp>
      <p:sp>
        <p:nvSpPr>
          <p:cNvPr id="5" name="Text Placeholder 4"/>
          <p:cNvSpPr>
            <a:spLocks noGrp="1"/>
          </p:cNvSpPr>
          <p:nvPr>
            <p:ph type="body" idx="3"/>
          </p:nvPr>
        </p:nvSpPr>
        <p:spPr/>
        <p:txBody>
          <a:bodyPr/>
          <a:lstStyle/>
          <a:p>
            <a:r>
              <a:t>抗辐射芯片应用与发展趋势</a:t>
            </a:r>
          </a:p>
        </p:txBody>
      </p:sp>
      <p:sp>
        <p:nvSpPr>
          <p:cNvPr id="6" name="Content Placeholder 5"/>
          <p:cNvSpPr>
            <a:spLocks noGrp="1"/>
          </p:cNvSpPr>
          <p:nvPr>
            <p:ph sz="half" idx="4"/>
          </p:nvPr>
        </p:nvSpPr>
        <p:spPr/>
        <p:txBody>
          <a:bodyPr/>
          <a:lstStyle/>
          <a:p>
            <a:r>
              <a:t>1.抗辐射芯片在航空航天、核工业等领域有着广泛的应用前景，对提高设备的可靠性和稳定性具有重要作用。</a:t>
            </a:r>
          </a:p>
          <a:p>
            <a:r>
              <a:t>2.随着技术的不断进步，抗辐射芯片的性能将不断提升，成本也将进一步降低。</a:t>
            </a:r>
          </a:p>
          <a:p>
            <a:r>
              <a:t>3.未来，抗辐射芯片将向更小型化、更高效能化的方向发展，为各种复杂环境下的电子设备提供更加可靠的保障。</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材料选择与优化</a:t>
            </a:r>
          </a:p>
        </p:txBody>
      </p:sp>
      <p:sp>
        <p:nvSpPr>
          <p:cNvPr id="3" name="Subtitle 2"/>
          <p:cNvSpPr>
            <a:spLocks noGrp="1"/>
          </p:cNvSpPr>
          <p:nvPr>
            <p:ph type="subTitle" idx="1"/>
          </p:nvPr>
        </p:nvSpPr>
        <p:spPr/>
        <p:txBody>
          <a:bodyPr/>
          <a:lstStyle/>
          <a:p>
            <a:r>
              <a:t>芯片抗辐射加固技术</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材料选择与优化</a:t>
            </a:r>
          </a:p>
        </p:txBody>
      </p:sp>
      <p:sp>
        <p:nvSpPr>
          <p:cNvPr id="3" name="Text Placeholder 2"/>
          <p:cNvSpPr>
            <a:spLocks noGrp="1"/>
          </p:cNvSpPr>
          <p:nvPr>
            <p:ph type="body" idx="1"/>
          </p:nvPr>
        </p:nvSpPr>
        <p:spPr/>
        <p:txBody>
          <a:bodyPr/>
          <a:lstStyle/>
          <a:p>
            <a:r>
              <a:t>材料选择与优化概述</a:t>
            </a:r>
          </a:p>
        </p:txBody>
      </p:sp>
      <p:sp>
        <p:nvSpPr>
          <p:cNvPr id="4" name="Content Placeholder 3"/>
          <p:cNvSpPr>
            <a:spLocks noGrp="1"/>
          </p:cNvSpPr>
          <p:nvPr>
            <p:ph sz="half" idx="2"/>
          </p:nvPr>
        </p:nvSpPr>
        <p:spPr/>
        <p:txBody>
          <a:bodyPr/>
          <a:lstStyle/>
          <a:p>
            <a:r>
              <a:t>1.抗辐射材料应具有高的稳定性、耐久性和抗辐射性能。</a:t>
            </a:r>
          </a:p>
          <a:p>
            <a:r>
              <a:t>2.不同的材料在辐射环境下的性能差异较大，需要根据具体应用场景进行选择。</a:t>
            </a:r>
          </a:p>
          <a:p>
            <a:r>
              <a:t>3.材料优化可提高芯片的性能和可靠性。</a:t>
            </a:r>
          </a:p>
          <a:p/>
        </p:txBody>
      </p:sp>
      <p:sp>
        <p:nvSpPr>
          <p:cNvPr id="5" name="Text Placeholder 4"/>
          <p:cNvSpPr>
            <a:spLocks noGrp="1"/>
          </p:cNvSpPr>
          <p:nvPr>
            <p:ph type="body" idx="3"/>
          </p:nvPr>
        </p:nvSpPr>
        <p:spPr/>
        <p:txBody>
          <a:bodyPr/>
          <a:lstStyle/>
          <a:p>
            <a:r>
              <a:t>金属材料</a:t>
            </a:r>
          </a:p>
        </p:txBody>
      </p:sp>
      <p:sp>
        <p:nvSpPr>
          <p:cNvPr id="6" name="Content Placeholder 5"/>
          <p:cNvSpPr>
            <a:spLocks noGrp="1"/>
          </p:cNvSpPr>
          <p:nvPr>
            <p:ph sz="half" idx="4"/>
          </p:nvPr>
        </p:nvSpPr>
        <p:spPr/>
        <p:txBody>
          <a:bodyPr/>
          <a:lstStyle/>
          <a:p>
            <a:r>
              <a:t>1.金属材料具有优良的导电性和导热性，适用于制造芯片中的互连线和热沉。</a:t>
            </a:r>
          </a:p>
          <a:p>
            <a:r>
              <a:t>2.常见的抗辐射金属材料包括铜、铝、钨等。</a:t>
            </a:r>
          </a:p>
          <a:p>
            <a:r>
              <a:t>3.通过添加合金元素或采用纳米结构可进一步提高金属材料的抗辐射性能。</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材料选择与优化</a:t>
            </a:r>
          </a:p>
        </p:txBody>
      </p:sp>
      <p:sp>
        <p:nvSpPr>
          <p:cNvPr id="3" name="Content Placeholder 2"/>
          <p:cNvSpPr>
            <a:spLocks noGrp="1"/>
          </p:cNvSpPr>
          <p:nvPr>
            <p:ph sz="half" idx="2"/>
          </p:nvPr>
        </p:nvSpPr>
        <p:spPr/>
        <p:txBody>
          <a:bodyPr/>
          <a:lstStyle/>
          <a:p>
            <a:r>
              <a:t>1.绝缘材料用于隔离芯片中的不同部分，防止电流泄漏。</a:t>
            </a:r>
          </a:p>
          <a:p>
            <a:r>
              <a:t>2.常见的抗辐射绝缘材料包括陶瓷、玻璃等。</a:t>
            </a:r>
          </a:p>
          <a:p>
            <a:r>
              <a:t>3.通过控制材料的成分和微观结构可优化其抗辐射性能。</a:t>
            </a:r>
          </a:p>
          <a:p/>
        </p:txBody>
      </p:sp>
      <p:sp>
        <p:nvSpPr>
          <p:cNvPr id="4" name="Text Placeholder 3"/>
          <p:cNvSpPr>
            <a:spLocks noGrp="1"/>
          </p:cNvSpPr>
          <p:nvPr>
            <p:ph type="body" idx="3"/>
          </p:nvPr>
        </p:nvSpPr>
        <p:spPr/>
        <p:txBody>
          <a:bodyPr/>
          <a:lstStyle/>
          <a:p>
            <a:r>
              <a:t>半导体材料</a:t>
            </a:r>
          </a:p>
        </p:txBody>
      </p:sp>
      <p:sp>
        <p:nvSpPr>
          <p:cNvPr id="5" name="Content Placeholder 4"/>
          <p:cNvSpPr>
            <a:spLocks noGrp="1"/>
          </p:cNvSpPr>
          <p:nvPr>
            <p:ph sz="half" idx="4"/>
          </p:nvPr>
        </p:nvSpPr>
        <p:spPr/>
        <p:txBody>
          <a:bodyPr/>
          <a:lstStyle/>
          <a:p>
            <a:r>
              <a:t>1.半导体材料是芯片的核心部分，用于制造晶体管、二极管等器件。</a:t>
            </a:r>
          </a:p>
          <a:p>
            <a:r>
              <a:t>2.常见的抗辐射半导体材料包括硅、砷化镓等。</a:t>
            </a:r>
          </a:p>
          <a:p>
            <a:r>
              <a:t>3.通过掺杂和应变工程等手段可优化半导体材料的抗辐射性能。</a:t>
            </a:r>
          </a:p>
          <a:p/>
        </p:txBody>
      </p:sp>
      <p:sp>
        <p:nvSpPr>
          <p:cNvPr id="6" name="Text Placeholder 5"/>
          <p:cNvSpPr>
            <a:spLocks noGrp="1"/>
          </p:cNvSpPr>
          <p:nvPr>
            <p:ph type="body" idx="1"/>
          </p:nvPr>
        </p:nvSpPr>
        <p:spPr/>
        <p:txBody>
          <a:bodyPr/>
          <a:lstStyle/>
          <a:p>
            <a:r>
              <a:t>绝缘材料</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材料选择与优化</a:t>
            </a:r>
          </a:p>
        </p:txBody>
      </p:sp>
      <p:sp>
        <p:nvSpPr>
          <p:cNvPr id="3" name="Text Placeholder 2"/>
          <p:cNvSpPr>
            <a:spLocks noGrp="1"/>
          </p:cNvSpPr>
          <p:nvPr>
            <p:ph type="body" idx="1"/>
          </p:nvPr>
        </p:nvSpPr>
        <p:spPr/>
        <p:txBody>
          <a:bodyPr/>
          <a:lstStyle/>
          <a:p>
            <a:r>
              <a:t>碳纳米材料</a:t>
            </a:r>
          </a:p>
        </p:txBody>
      </p:sp>
      <p:sp>
        <p:nvSpPr>
          <p:cNvPr id="4" name="Content Placeholder 3"/>
          <p:cNvSpPr>
            <a:spLocks noGrp="1"/>
          </p:cNvSpPr>
          <p:nvPr>
            <p:ph sz="half" idx="2"/>
          </p:nvPr>
        </p:nvSpPr>
        <p:spPr/>
        <p:txBody>
          <a:bodyPr/>
          <a:lstStyle/>
          <a:p>
            <a:r>
              <a:t>1.碳纳米材料具有优异的力学、电学和热学性能，可用于制造高性能芯片。</a:t>
            </a:r>
          </a:p>
          <a:p>
            <a:r>
              <a:t>2.碳纳米管、石墨烯等碳纳米材料在抗辐射领域具有广阔的应用前景。</a:t>
            </a:r>
          </a:p>
          <a:p>
            <a:r>
              <a:t>3.通过控制碳纳米材料的结构和排列可提高其抗辐射性能。</a:t>
            </a:r>
          </a:p>
          <a:p/>
        </p:txBody>
      </p:sp>
      <p:sp>
        <p:nvSpPr>
          <p:cNvPr id="5" name="Text Placeholder 4"/>
          <p:cNvSpPr>
            <a:spLocks noGrp="1"/>
          </p:cNvSpPr>
          <p:nvPr>
            <p:ph type="body" idx="3"/>
          </p:nvPr>
        </p:nvSpPr>
        <p:spPr/>
        <p:txBody>
          <a:bodyPr/>
          <a:lstStyle/>
          <a:p>
            <a:r>
              <a:t>复合材料</a:t>
            </a:r>
          </a:p>
        </p:txBody>
      </p:sp>
      <p:sp>
        <p:nvSpPr>
          <p:cNvPr id="6" name="Content Placeholder 5"/>
          <p:cNvSpPr>
            <a:spLocks noGrp="1"/>
          </p:cNvSpPr>
          <p:nvPr>
            <p:ph sz="half" idx="4"/>
          </p:nvPr>
        </p:nvSpPr>
        <p:spPr/>
        <p:txBody>
          <a:bodyPr/>
          <a:lstStyle/>
          <a:p>
            <a:r>
              <a:t>1.复合材料可综合不同材料的优点，提高芯片的整体性能。</a:t>
            </a:r>
          </a:p>
          <a:p>
            <a:r>
              <a:t>2.通过选择合适的材料和设计合理的结构可制备出高性能的抗辐射复合材料。</a:t>
            </a:r>
          </a:p>
          <a:p>
            <a:r>
              <a:t>3.复合材料在抗辐射加固技术中具有重要的作用，可提高芯片的可靠性和稳定性。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制造工艺与加固处理</a:t>
            </a:r>
          </a:p>
        </p:txBody>
      </p:sp>
      <p:sp>
        <p:nvSpPr>
          <p:cNvPr id="3" name="Subtitle 2"/>
          <p:cNvSpPr>
            <a:spLocks noGrp="1"/>
          </p:cNvSpPr>
          <p:nvPr>
            <p:ph type="subTitle" idx="1"/>
          </p:nvPr>
        </p:nvSpPr>
        <p:spPr/>
        <p:txBody>
          <a:bodyPr/>
          <a:lstStyle/>
          <a:p>
            <a:r>
              <a:t>芯片抗辐射加固技术</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制造工艺与加固处理</a:t>
            </a:r>
          </a:p>
        </p:txBody>
      </p:sp>
      <p:sp>
        <p:nvSpPr>
          <p:cNvPr id="3" name="Content Placeholder 2"/>
          <p:cNvSpPr>
            <a:spLocks noGrp="1"/>
          </p:cNvSpPr>
          <p:nvPr>
            <p:ph sz="half" idx="2"/>
          </p:nvPr>
        </p:nvSpPr>
        <p:spPr/>
        <p:txBody>
          <a:bodyPr/>
          <a:lstStyle/>
          <a:p>
            <a:r>
              <a:t>1.前沿制造工艺：随着技术节点的不断缩小，芯片制造工艺对抗辐射加固提出了更高的要求。先进的制造工艺能够提升芯片的性能，同时对辐射更为敏感，需要更加精细的加固技术。</a:t>
            </a:r>
          </a:p>
          <a:p>
            <a:r>
              <a:t>2.工艺兼容性：抗辐射加固技术应与制造工艺良好兼容，不影响芯片的正常功能和性能。同时，加固工艺应适应批量生产的需要，具有可靠性和可重复性。</a:t>
            </a:r>
          </a:p>
          <a:p/>
        </p:txBody>
      </p:sp>
      <p:sp>
        <p:nvSpPr>
          <p:cNvPr id="4" name="Text Placeholder 3"/>
          <p:cNvSpPr>
            <a:spLocks noGrp="1"/>
          </p:cNvSpPr>
          <p:nvPr>
            <p:ph type="body" idx="3"/>
          </p:nvPr>
        </p:nvSpPr>
        <p:spPr/>
        <p:txBody>
          <a:bodyPr/>
          <a:lstStyle/>
          <a:p>
            <a:r>
              <a:t>加固材料与结构设计</a:t>
            </a:r>
          </a:p>
        </p:txBody>
      </p:sp>
      <p:sp>
        <p:nvSpPr>
          <p:cNvPr id="5" name="Content Placeholder 4"/>
          <p:cNvSpPr>
            <a:spLocks noGrp="1"/>
          </p:cNvSpPr>
          <p:nvPr>
            <p:ph sz="half" idx="4"/>
          </p:nvPr>
        </p:nvSpPr>
        <p:spPr/>
        <p:txBody>
          <a:bodyPr/>
          <a:lstStyle/>
          <a:p>
            <a:r>
              <a:t>1.抗辐射材料：选用具有高抗辐射能力的材料，能够有效吸收和散射辐射能量，降低辐射对芯片的影响。</a:t>
            </a:r>
          </a:p>
          <a:p>
            <a:r>
              <a:t>2.结构设计优化：通过优化芯片的结构设计，可以降低辐射敏感区域的密度，提高芯片的抗辐射能力。</a:t>
            </a:r>
          </a:p>
          <a:p/>
        </p:txBody>
      </p:sp>
      <p:sp>
        <p:nvSpPr>
          <p:cNvPr id="6" name="Text Placeholder 5"/>
          <p:cNvSpPr>
            <a:spLocks noGrp="1"/>
          </p:cNvSpPr>
          <p:nvPr>
            <p:ph type="body" idx="1"/>
          </p:nvPr>
        </p:nvSpPr>
        <p:spPr/>
        <p:txBody>
          <a:bodyPr/>
          <a:lstStyle/>
          <a:p>
            <a:r>
              <a:t>制造工艺与芯片抗辐射加固</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制造工艺与加固处理</a:t>
            </a:r>
          </a:p>
        </p:txBody>
      </p:sp>
      <p:sp>
        <p:nvSpPr>
          <p:cNvPr id="3" name="Text Placeholder 2"/>
          <p:cNvSpPr>
            <a:spLocks noGrp="1"/>
          </p:cNvSpPr>
          <p:nvPr>
            <p:ph type="body" idx="1"/>
          </p:nvPr>
        </p:nvSpPr>
        <p:spPr/>
        <p:txBody>
          <a:bodyPr/>
          <a:lstStyle/>
          <a:p>
            <a:r>
              <a:t>辐射硬化技术</a:t>
            </a:r>
          </a:p>
        </p:txBody>
      </p:sp>
      <p:sp>
        <p:nvSpPr>
          <p:cNvPr id="4" name="Content Placeholder 3"/>
          <p:cNvSpPr>
            <a:spLocks noGrp="1"/>
          </p:cNvSpPr>
          <p:nvPr>
            <p:ph sz="half" idx="2"/>
          </p:nvPr>
        </p:nvSpPr>
        <p:spPr/>
        <p:txBody>
          <a:bodyPr/>
          <a:lstStyle/>
          <a:p>
            <a:r>
              <a:t>1.预处理：对芯片进行预处理，增强其抵抗辐射损伤的能力，提高芯片的稳定性。</a:t>
            </a:r>
          </a:p>
          <a:p>
            <a:r>
              <a:t>2.后处理：在芯片制造完成后，进行抗辐射后处理，修复可能存在的辐射损伤，提高芯片的使用寿命。</a:t>
            </a:r>
          </a:p>
          <a:p/>
        </p:txBody>
      </p:sp>
      <p:sp>
        <p:nvSpPr>
          <p:cNvPr id="5" name="Text Placeholder 4"/>
          <p:cNvSpPr>
            <a:spLocks noGrp="1"/>
          </p:cNvSpPr>
          <p:nvPr>
            <p:ph type="body" idx="3"/>
          </p:nvPr>
        </p:nvSpPr>
        <p:spPr/>
        <p:txBody>
          <a:bodyPr/>
          <a:lstStyle/>
          <a:p>
            <a:r>
              <a:t>多层防护技术</a:t>
            </a:r>
          </a:p>
        </p:txBody>
      </p:sp>
      <p:sp>
        <p:nvSpPr>
          <p:cNvPr id="6" name="Content Placeholder 5"/>
          <p:cNvSpPr>
            <a:spLocks noGrp="1"/>
          </p:cNvSpPr>
          <p:nvPr>
            <p:ph sz="half" idx="4"/>
          </p:nvPr>
        </p:nvSpPr>
        <p:spPr/>
        <p:txBody>
          <a:bodyPr/>
          <a:lstStyle/>
          <a:p>
            <a:r>
              <a:t>1.多层结构：采用多层结构对芯片进行防护，每层都具有抗辐射能力，提高整体的抗辐射性能。</a:t>
            </a:r>
          </a:p>
          <a:p>
            <a:r>
              <a:t>2.层间连接：确保各层之间的有效连接，防止辐射穿透多层结构，增强防护效果。</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制造工艺与加固处理</a:t>
            </a:r>
          </a:p>
        </p:txBody>
      </p:sp>
      <p:sp>
        <p:nvSpPr>
          <p:cNvPr id="3" name="Text Placeholder 2"/>
          <p:cNvSpPr>
            <a:spLocks noGrp="1"/>
          </p:cNvSpPr>
          <p:nvPr>
            <p:ph type="body" idx="1"/>
          </p:nvPr>
        </p:nvSpPr>
        <p:spPr/>
        <p:txBody>
          <a:bodyPr/>
          <a:lstStyle/>
          <a:p>
            <a:r>
              <a:t>电路设计与优化</a:t>
            </a:r>
          </a:p>
        </p:txBody>
      </p:sp>
      <p:sp>
        <p:nvSpPr>
          <p:cNvPr id="4" name="Content Placeholder 3"/>
          <p:cNvSpPr>
            <a:spLocks noGrp="1"/>
          </p:cNvSpPr>
          <p:nvPr>
            <p:ph sz="half" idx="2"/>
          </p:nvPr>
        </p:nvSpPr>
        <p:spPr/>
        <p:txBody>
          <a:bodyPr/>
          <a:lstStyle/>
          <a:p>
            <a:r>
              <a:t>1.冗余设计：在电路设计中引入冗余元素，当部分电路受到辐射损伤时，冗余元素可以接管功能，保证芯片正常工作。</a:t>
            </a:r>
          </a:p>
          <a:p>
            <a:r>
              <a:t>2.抗干扰设计：优化电路设计，降低电路对辐射干扰的敏感性，提高芯片的抗干扰能力。</a:t>
            </a:r>
          </a:p>
          <a:p/>
        </p:txBody>
      </p:sp>
      <p:sp>
        <p:nvSpPr>
          <p:cNvPr id="5" name="Text Placeholder 4"/>
          <p:cNvSpPr>
            <a:spLocks noGrp="1"/>
          </p:cNvSpPr>
          <p:nvPr>
            <p:ph type="body" idx="3"/>
          </p:nvPr>
        </p:nvSpPr>
        <p:spPr/>
        <p:txBody>
          <a:bodyPr/>
          <a:lstStyle/>
          <a:p>
            <a:r>
              <a:t>测试与可靠性评估</a:t>
            </a:r>
          </a:p>
        </p:txBody>
      </p:sp>
      <p:sp>
        <p:nvSpPr>
          <p:cNvPr id="6" name="Content Placeholder 5"/>
          <p:cNvSpPr>
            <a:spLocks noGrp="1"/>
          </p:cNvSpPr>
          <p:nvPr>
            <p:ph sz="half" idx="4"/>
          </p:nvPr>
        </p:nvSpPr>
        <p:spPr/>
        <p:txBody>
          <a:bodyPr/>
          <a:lstStyle/>
          <a:p>
            <a:r>
              <a:t>1.抗辐射测试：对芯片进行抗辐射测试，评估其在不同辐射条件下的性能表现，为加固技术提供依据。</a:t>
            </a:r>
          </a:p>
          <a:p>
            <a:r>
              <a:t>2.可靠性评估：综合评估芯片的可靠性、稳定性和寿命，确保芯片在抗辐射加固后能够满足实际应用需求。</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https://d.book118.com/698101042013006031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17</vt:i4>
      </vt:variant>
    </vt:vector>
  </HeadingPairs>
  <TitlesOfParts>
    <vt:vector baseType="lpstr" size="31">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芯片辐射危害及加固必要性</vt:lpstr>
      <vt:lpstr> 芯片辐射危害及加固必要性</vt:lpstr>
      <vt:lpstr> 抗辐射芯片设计原理与技术</vt:lpstr>
      <vt:lpstr> 抗辐射芯片设计原理与技术</vt:lpstr>
      <vt:lpstr> 抗辐射芯片设计原理与技术</vt:lpstr>
      <vt:lpstr> 抗辐射芯片设计原理与技术</vt:lpstr>
      <vt:lpstr> 材料选择与优化</vt:lpstr>
      <vt:lpstr> 材料选择与优化</vt:lpstr>
      <vt:lpstr> 材料选择与优化</vt:lpstr>
      <vt:lpstr> 材料选择与优化</vt:lpstr>
      <vt:lpstr> 制造工艺与加固处理</vt:lpstr>
      <vt:lpstr> 制造工艺与加固处理</vt:lpstr>
      <vt:lpstr> 制造工艺与加固处理</vt:lpstr>
      <vt:lpstr> 制造工艺与加固处理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2024-09-07T19:42:11.803</cp:lastPrinted>
  <dcterms:created xsi:type="dcterms:W3CDTF">2024-09-07T11:42:11Z</dcterms:created>
  <dcterms:modified xsi:type="dcterms:W3CDTF">2024-09-07T11:42:14Z</dcterms:modified>
</cp:coreProperties>
</file>