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298F9C-55CF-41B2-86DA-AAEB92706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183E41-D59E-4421-8929-D0B7C380E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8D7A39-C695-4EC1-AACC-6BE7D9CBE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6EBEA9-8012-4951-985D-819F7B1EB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F66FDA-D1BB-4C66-BD56-CBCC7E898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1C24AD-0CAC-4083-BFD2-3CAAB39B5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24B737-4B87-461D-A2FD-D1E6894FC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945C6E-DBCF-4560-800A-5EC41A3E1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F40F83-DB20-4039-B6FD-97A6EFF40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EE274-F0BD-404F-A3F4-947686F6C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CEF0F3-97C4-4CA6-9174-0E85BE8EA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10213400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会计培训工作中的职业发展路径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会计培训工作概述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会计培训对职业发展的影响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如何规划职业发展路径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会计培训工作概述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会计培训是指通过一系列课程、讲座和实践，帮助会计人员提升专业技能、知识和职业道德，以适应不断变化的会计环境和工作需求。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提高会计人员的专业素养，增强其解决实际问题的能力，培养具备创新思维和持续学习能力的优秀会计人才。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会计培训的定义与目标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会计培训的目标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会计培训的定义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适应行业变革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随着经济全球化和信息技术的发展，会计行业正经历着深刻的变革。通过会计培训，会计人员可以及时掌握新的会计准则、法规和工具，适应行业变革。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提高工作效率和质量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通过培训，会计人员可以掌握更高效的工作方法和技能，提高工作效率和质量，减少错误和疏漏。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增强职业竞争力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随着经济的发展和行业的竞争加剧，具备专业素养和创新能力的会计人才更具有竞争力。通过会计培训，会计人员可以提升自己的职业竞争力。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会计培训的重要性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目前，会计培训已经得到了广泛的重视和应用。各大高校、培训机构和企业内部都开展了各种形式的会计培训。同时，随着信息技术的发展，线上会计培训也日益普及。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会计培训将更加注重实践性和创新性。培训内容将更加贴近实际工作需求，培训方式将更加灵活多样，线上培训也将更加普及和个性化。同时，随着人工智能和大数据技术的应用，会计培训将更加智能化和高效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会计培训的现状与趋势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职业发展路径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初级会计岗位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初级会计岗位是会计职业发展的起点，通常要求具备基本的会计知识和技能，能够处理日常的会计事务，如记账、编制财务报表等。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在初级岗位上，会计人员需要不断学习和积累经验，提升自己的专业水平，为向更高层次的发展打下基础。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7386" r="2738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中级会计岗位是会计职业发展的重要阶段，要求会计人员具备较为全面的会计知识和技能，能够独立完成较为复杂的会计工作，如财务分析、成本核算等。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在中级岗位上，会计人员需要不断提升自己的管理能力和领导力，为未来担任更高层次的职务做好准备。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中级会计岗位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高级会计岗位是会计职业发展的高级阶段，要求会计人员具备深厚的会计专业知识和丰富的管理经验，能够为企业提供战略性的财务建议和决策支持。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在高级岗位上，会计人员需要不断提升自己的战略思维和创新能力，为企业的发展做出更大的贡献。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高级会计岗位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会计培训对职业发展的影响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https://d.book118.com/698102134006006042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2024-09-21T00:09:26.807</cp:lastPrinted>
  <dcterms:created xsi:type="dcterms:W3CDTF">2024-09-20T16:09:26Z</dcterms:created>
  <dcterms:modified xsi:type="dcterms:W3CDTF">2024-09-20T16:09:28Z</dcterms:modified>
</cp:coreProperties>
</file>