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8A74F-C750-4387-97E5-29CBB182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86B95-0E92-45D9-9C07-8A9F996BB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50DE2-889F-49AC-8D00-05FFF3F6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BCE6E-FE63-455A-9B30-8E9552C5F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578D6-E845-4992-B691-3E8E1D8B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BCB40-CE34-4C81-BF6A-94E71D74B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E6916-93BD-4C00-A5EB-9E3498A0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96E1B-B123-44C1-9164-568A2E697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C0609-E2DE-47BF-9F7E-B8EAF81F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27002-AFF8-4B90-8994-8DF8E8D83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D6037-7BC3-4EA0-BE6A-DC3DD8E27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3014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以孝为话题的演讲稿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孝道在现代社会中的实践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孝道与家庭教育的关系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孝道与职场道德的关系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孝道文化的传承与发展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孝道的重要性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孝道作为中华民族传统美德，自古以来就受到广泛推崇。儒家经典《孝经》强调孝道是为人之本，其重要性不言而喻。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在中国传统文化中，孝道被视为最基本的道德准则之一。孝顺父母被认为是每个人应尽的义务，也是衡量一个人品德高低的重要标准。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孝道是中华民族传统美德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在现代社会中，孝道仍然具有不可替代的重要意义。随着家庭结构的变化和老龄化问题的加剧，孝道在维护家庭和谐、社会稳定方面发挥着越来越重要的作用。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孝道不仅是对父母的关爱和尊重，更是一种积极向上的生活态度。它倡导感恩、责任和奉献，有助于提高个人道德修养和社会文明程度。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孝道在现代社会中的意义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践行孝道有助于培养个人的感恩意识、责任感和奉献精神，形成健全的人格和良好的品德。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在家庭中，孝道能够促进家庭成员之间的和谐与团结，营造温馨、幸福的家庭氛围。同时，孝道也是家庭教育的重要组成部分，对于培养孩子的道德品质具有深远的影响。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孝道对个人和家庭的影响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孝道在现代社会中的实践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尊敬父母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关爱父母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尊敬和关爱父母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孝道首先体现在对父母的尊敬上。无论在家庭还是在社会，我们都应该尊重父母的意见和决定，关心他们的生活和健康，让他们感受到我们的关爱和尊重。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孝道的另一个重要方面是关爱父母。我们应该关注父母的生活和情感需求，尽可能多地陪伴他们，给予他们温暖和支持。在父母需要帮助的时候，我们应该毫不犹豫地伸出援手，尽自己所能去帮助他们。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传承家风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家风是一个家庭的精神内核，孝道是家风的重要组成部分。我们应该传承和弘扬家风，让孝道成为家庭文化的基石。通过言传身教，让子女从小树立正确的家庭观念，培养他们的孝心和感恩之心。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弘扬家庭美德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家庭美德是家庭文化的精髓，包括尊老爱幼、勤劳善良、诚实守信等方面。我们应该以身作则，践行家庭美德，为子女树立榜样。同时，我们也应该引导子女积极参与家庭事务，培养他们的责任感和奉献精神。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传承家风，弘扬家庭美德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积极参与社会公益事业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关注社会公益事业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孝道不仅是对父母的关爱和尊敬，也体现在对社会公益事业的关注和参与上。我们应该关注社会弱势群体，积极参与社会公益事业，为社会进步贡献自己的力量。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践行社会责任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作为社会的一员，我们有责任为社会做出贡献。通过参与社会公益事业，我们可以帮助更多的人，让社会更加和谐美好。同时，这也是对孝道精神的传承和弘扬。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孝道与家庭教育的关系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家庭是孩子成长的第一个课堂，家长是孩子的第一任老师。在家庭教育中，家长通过言传身教，将孝道观念传递给孩子，为其打下坚实的思想基础。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家庭教育是孝道观念形成的基础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孝道不仅仅是一种观念，更是一种行动。在家庭教育中，家长引导孩子通过实际行动来表达孝心，如关心长辈、尊重父母等，使孝道观念得以真正落实。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家庭教育强调孝道的实践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家庭教育对孝道观念的培养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家长是孝道教育的榜样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家长自身的行为是孩子学习孝道最直接、最生动的教材。家长的言传身教，特别是对待长辈的态度和行为，将深刻影响孩子的孝道观念。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家长是孝道教育的引导者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家长需要积极引导孩子理解孝道的内涵和意义，帮助孩子树立正确的价值观和人生观，使孩子能够自觉践行孝道。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家长在孝道教育中的角色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https://d.book118.com/698103014100006041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2024-09-20T11:04:16.080</cp:lastPrinted>
  <dcterms:created xsi:type="dcterms:W3CDTF">2024-09-20T03:04:16Z</dcterms:created>
  <dcterms:modified xsi:type="dcterms:W3CDTF">2024-09-20T03:04:18Z</dcterms:modified>
</cp:coreProperties>
</file>