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D39CF-4842-4FBE-9C87-55B6B2F0B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ADFBD-EED9-43F1-9AC7-3CDEA6680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8658F-619F-4D6D-B6C1-45BB32D99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8B8C5-5EFE-4711-9C9E-11B080205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14CAAC-4AFD-4CC1-9D85-6F4CF6118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E4029-1611-4A2D-8FF5-C16FCA3BE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3B3ECB-55C5-47EF-9AFC-9BBC66EF1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FBF8A-FA06-4AFC-BDE3-796A077AB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882ED-9DDD-4CD6-A18F-1B3A4C90C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DE7F8-D35E-409C-97B4-9CD0A0B01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71BC5-12E3-499F-A277-F5B90AA8F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04115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《客户的渠道以及陌》ppt课件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客户渠道概述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客户渠道管理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陌生客户开发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客户渠道概述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客户渠道定义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客户渠道是指企业与目标客户之间建立联系的途径，是传递产品或服务信息、满足客户需求和实现销售的重要手段。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客户渠道可以根据不同的标准进行分类，如直接渠道和间接渠道、传统渠道和数字渠道等。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客户渠道是企业与客户之间建立长期关系的桥梁，能够提高客户满意度和忠诚度。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有效的客户渠道能够降低企业成本、提高销售效率，从而提升企业的竞争力和盈利能力。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754" b="975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随着消费者行为的不断变化，拥有多元化的客户渠道能够更好地满足客户需求，抓住市场机会。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客户渠道的重要性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直接渠道是指企业直接与客户建立联系的渠道，如直销、定制服务等。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传统渠道与数字渠道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数字渠道是指企业通过互联网、移动设备等方式与客户建立联系的渠道。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直接渠道与间接渠道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间接渠道是指企业通过第三方与客户建立联系的渠道，如经销商、代理商等。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传统渠道是指企业通过实体店面、广告等方式与客户建立联系的渠道。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客户渠道的分类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客户渠道管理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选择合适的渠道是客户渠道管理的第一步，需要考虑目标客户群体、产品特点以及市场环境等因素。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渠道时，需要深入了解目标客户的需求、消费习惯和购买偏好，以便确定最能满足客户需求的渠道类型。同时，需要考虑产品的特点和属性，选择能够充分展示产品优势的渠道。此外，市场环境也是影响渠道选择的重要因素，需要关注竞争对手的渠道策略和市场变化趋势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制定有效的渠道管理策略是确保渠道高效运作的关键，包括渠道政策、渠道成员关系维护、渠道冲突解决等方面。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需要制定明确的渠道政策，包括价格策略、促销策略、分销策略等，以便各渠道成员能够明确自己的职责和权利。其次，需要积极维护与渠道成员的关系，建立互信、共赢的合作关系，提高渠道成员的忠诚度和积极性。同时，需要妥善解决渠道冲突，协调各渠道成员之间的利益关系，确保渠道的顺畅运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渠道管理策略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随着市场环境的变化和公司战略的调整，渠道优化成为持续改进的重要环节，包括调整渠道结构、优化渠道成员组成和提升渠道运营效率等方面。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需要定期评估渠道结构的合理性和有效性，根据市场变化和公司战略调整的需要，适时调整渠道结构。其次，需要优化渠道成员的组成，选拔有实力、有潜力的渠道成员，淘汰表现不佳的渠道成员。同时，需要提升渠道运营效率，通过引入先进的管理理念和技术手段，提高渠道的运营效率和盈利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对渠道绩效进行评估是客户渠道管理的重要环节，通过评估可以了解各渠道的实际表现和贡献度，为进一步优化渠道管理提供依据。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渠道绩效评估时，需要制定科学合理的评估指标和标准，如销售额、市场份额、客户满意度等。同时，需要定期收集和分析各渠道的销售数据和市场反馈信息，以便全面了解各渠道的实际表现和贡献度。此外，还需要建立有效的激励机制和奖惩机制，根据各渠道的绩效表现给予相应的奖励或惩罚措施，以激发各渠道成员的积极性和创造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渠道绩效评估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https://d.book118.com/698104115070006035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2024-09-14T08:34:28.520</cp:lastPrinted>
  <dcterms:created xsi:type="dcterms:W3CDTF">2024-09-14T00:34:28Z</dcterms:created>
  <dcterms:modified xsi:type="dcterms:W3CDTF">2024-09-14T00:34:30Z</dcterms:modified>
</cp:coreProperties>
</file>