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DF86F-61FB-4023-BF31-4A012BD8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282EE-F268-4686-9DF3-6145248A3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CDE4C-2360-419D-AFD9-6D8BAE5A5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BD898-6D97-4D91-B845-CD2A8E65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F3CE4-8E20-46C4-A4BF-C0ED007C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95C83-B84A-4B58-A01B-B88D7CB8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E7FCD-E55D-4231-B7FA-4FEF8FA4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4CB07-0F9D-45F5-A692-8760E899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22C07-24EA-463A-BA92-0B4CBAF1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C3FB-FDB1-4A79-9959-514323A1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D147A-4217-4DFA-BBDD-81F48349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5072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《药物应用》之利尿药和脱水药护理课件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利尿药和脱水药的基本知识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利尿药的护理应用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脱水药的护理应用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利尿药和脱水药的联合应用与护理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利尿药和脱水药的特殊情况护理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利尿药和脱水药的基本知识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利尿药是一类能够促进肾脏排泄多余水分，从而降低血容量、减轻水肿的药物。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根据作用机制的不同，利尿药可分为噻嗪类、袢利尿剂、保钾利尿剂等。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脱水药是一类能够通过提高血浆渗透压，使水分从组织转移到血管内，进而达到降低颅内压、减轻水肿的药物。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脱水药可分为高渗脱水药、低渗脱水药和等渗脱水药。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脱水药的定义与分类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通过促进肾脏排泄多余水分，降低血容量，减轻水肿，改善心、肺、肝等器官功能。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通过提高血浆渗透压，降低颅内压、减轻水肿，缓解头痛、呕吐等症状，改善脑组织缺氧状态。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利尿药和脱水药的生理作用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利尿药的护理应用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水肿、高血压、肾衰竭、心力衰竭等。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低钾血症、高血钙症、肾功能不全、严重肝功能不全等。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利尿药的适应症与禁忌症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口服、静脉注射、皮下注射等。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遵循医嘱，避免自行增减剂量或改变给药方式；注意观察患者尿量变化及电解质平衡情况。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利尿药的给药方式与注意事项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电解质紊乱、乏力、心律失常等。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及时停药，给予相应治疗，如补充电解质、抗心律失常等。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利尿药的不良反应与处理方法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脱水药的护理应用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https://d.book118.com/698105072077006026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2024-09-03T23:35:05.161</cp:lastPrinted>
  <dcterms:created xsi:type="dcterms:W3CDTF">2024-09-03T15:35:05Z</dcterms:created>
  <dcterms:modified xsi:type="dcterms:W3CDTF">2024-09-03T15:35:07Z</dcterms:modified>
</cp:coreProperties>
</file>