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B328F-48CC-4A6A-A737-8BC911BD0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5141D-4752-4676-A3B3-34799B2D3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5910F-984E-4623-ACB0-154110BF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81303-10C5-4F87-A096-4802DAF74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60EF30-9352-47CC-8C4E-5513377B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85FA5-8D63-4C8E-8148-694A754D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DBC17-B663-4F8A-ABC5-51CE2FD0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7A8F5-6966-4716-B00D-57E65818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AE20E-A9E7-4E1E-A604-BF75CD46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0E12B-D63E-4EF2-B88A-E40B92659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08A31-8E28-470A-AE81-A49FA891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5104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税务局年终工作总结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党风廉政建设及反腐败斗争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全年实现税收总额较去年同期增长X%，超额完成年度计划。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税收总额稳步增长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税种结构持续优化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税收质量显著提升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所得税、增值税等主体税种保持稳定增长，同时资源税、环保税等绿色税种占比逐步提升。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通过加强税收征管，减少税收流失，提高税收质量，实现税收与经济的协调增长。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税收收入完成情况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积极推进税收征管制度改革，完善税收法律法规，提高税收征管的法制化、规范化水平。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8" b="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征管制度不断完善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构建税收风险管理机制，对纳税人进行信用评级和分类管理，提高税收征管的针对性和有效性。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风险管理机制建立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加大税务稽查力度，严厉打击偷税漏税等违法行为，维护了税收秩序和公平竞争的市场环境。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稽查工作成果显著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税收征管改革推进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树立以纳税人为中心的服务理念，关注纳税人需求和体验，提升纳税服务满意度。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服务理念转变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推广电子税务局、手机APP等多元化办税渠道，实现线上线下服务无缝衔接，提高服务便捷性。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服务手段创新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加强纳税服务团队建设，提高服务人员专业素养和服务技能，确保为纳税人提供优质、高效的服务。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纳税服务优化升级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67" b="63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92" b="25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信息系统整合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推进税务信息系统整合和升级，实现各系统间数据共享和业务协同，提高信息化应用水平。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运用大数据技术对海量涉税数据进行分析挖掘，为税收征管、纳税服务等提供有力支持。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加强网络安全管理和技术防护，确保税务信息系统安全稳定运行，保障纳税人信息安全。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通过定期的业务培训、经验分享、案例分析等方式，提高干部队伍的税收业务水平和综合素质。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加强干部队伍的思想政治建设，提高政治站位和政治觉悟，确保税收工作始终沿着正确方向前进。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强化干部队伍的服务意识，提高服务质量和效率，积极为企业和纳税人提供优质便捷的税收服务。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3" r="1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干部队伍素质提升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激励措施完善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建立健全激励措施，通过物质奖励、精神激励、职务晋升等方式，激发干部队伍的积极性和创造力。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人才梯队建设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加强人才梯队建设，培养和储备一批高素质、专业化、年轻化的后备干部，为税收事业的持续发展提供有力的人才保障。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选拔机制优化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完善人才选拔机制，注重实绩和贡献，选拔具有优秀品质和突出才能的干部进入领导岗位或重要岗位。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矛盾纠纷化解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及时化解工作中的矛盾纠纷，促进团队内部的和谐稳定，营造良好的工作氛围。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团队协作强化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加强团队协作，促进各部门、各岗位之间的协调配合，形成工作合力，提高工作效率和质量。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提高干部队伍的沟通能力，加强与上级、同级、下级以及纳税人之间的沟通交流，促进信息畅通和工作顺利开展。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建立健全培训体系，制定科学合理的培训计划，确保干部队伍能够全面系统地接受培训和学习。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创新学习方式，采用线上线下相结合、理论与实践相结合等多种方式，提高学习的针对性和实效性。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针对干部队伍的实际情况和需求，制定个性化的成长计划，为每名干部提供明确的职业发展方向和路径。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成长计划制定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培训学习与成长计划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党风廉政建设及反腐败斗争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落实中央八项规定精神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严格控制会议数量、规模和时长，提高会议效率。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减少文件数量，提高文件质量，突出重点，注重实效。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合理安排出访计划，严格控制出访团组人数、规模和经费预算。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压缩报道的数量、字数和时长，关注民生和社会热点问题。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精简会议活动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精简文件简报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规范出访活动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改进新闻报道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https://d.book118.com/698105104126006044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2024-09-25T02:59:59.219</cp:lastPrinted>
  <dcterms:created xsi:type="dcterms:W3CDTF">2024-09-24T18:59:59Z</dcterms:created>
  <dcterms:modified xsi:type="dcterms:W3CDTF">2024-09-24T19:00:01Z</dcterms:modified>
</cp:coreProperties>
</file>