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E4C170-545B-400C-A03A-EB085000FF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A9476D-A02D-4B13-964B-ED14157513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078E43-7226-4A4D-8A44-1AD48156C3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7BCFFF-274E-47DA-A380-923FDAB202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340D0B8-6EA2-48BA-86A4-6C890876F6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0510922-2389-4B5D-97E5-1993FE1008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D14D16B-CB79-4098-BD1F-322D0A11C5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E930B1-0300-46ED-B6F4-F21399727A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293EEA-B55A-4EE7-9BBE-D503FA98A6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19C0CB-6EAA-44FA-9C4F-083BA05F26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F843C9-8970-4F3D-A77A-F9DCBBBCE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8105126105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剖析课件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人物剖析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记叙文写作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人物记叙实例分析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写作实践与反思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56" r="3165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454" r="3045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写作是一种通过文字表达思想、传递信息、交流情感的语言活动。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写作的定义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写作的目的是为了传递信息、表达观点、描述事物、抒发情感或说服读者。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写作的目的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写作的定义与目的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掌握有效的写作技巧，如清晰的结构、准确的用词、丰富的表达方式等，能够提高写作质量。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运用适当的写作策略，如目标导向、读者意识、信息组织等，能够更好地实现写作目的。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写作的技巧与策略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写作策略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写作技巧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写作步骤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写作通常包括构思、草拟、修订和校对等步骤，每个步骤都对最终的写作成果产生影响。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写作流程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有效的写作流程应该是有计划、有组织、有逻辑的，从确定主题、搜集资料到完成初稿、修改润色，每个环节都需精心安排。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写作的步骤与流程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人物剖析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5613" r="15613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深入了解人物性格特点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通过对课件中人物的言行举止、心理活动等描写进行细致分析，深入了解其性格特点，如勇敢、懦弱、善良、自私等。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人物性格分析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探究人物成长背景和生活环境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研究课件中人物的成长背景、家庭环境、教育经历等，探究这些因素如何影响其性格和行为，以及在故事情节中的作用。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人物背景研究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分析人物形象塑造的方法和技巧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探讨课件中人物形象塑造的方法和技巧，如外貌描写、语言风格、行为方式等，以及如何通过这些方面突出人物特点，使人物形象更加鲜明生动。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人物形象塑造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https://d.book118.com/698105126105006023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2024-08-30T09:17:40.609</cp:lastPrinted>
  <dcterms:created xsi:type="dcterms:W3CDTF">2024-08-30T01:17:40Z</dcterms:created>
  <dcterms:modified xsi:type="dcterms:W3CDTF">2024-08-30T01:17:42Z</dcterms:modified>
</cp:coreProperties>
</file>