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56E36-4D1D-4F84-8758-90708611E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05624-5D78-4F94-B369-2B888A56B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241F9-09E9-4EA5-BC98-11B88002F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6EDA9-F4C5-4310-ACEE-1CF498787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17899-86DE-4AE0-88BB-824E421AD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86D43-2EB1-4791-9AC4-FB71CCF3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4938F3-48F1-45EF-AFBB-FE7D104A3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8DC8E-6901-4288-A778-3DFC5E13C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DC679-971E-431A-8639-3CFF4D734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C662C-49E6-447B-AE2A-777A156BE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A2EB8-3507-4D8B-84D9-3A282B7DF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0600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No1网页设计基础知识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网页设计概述</a:t>
            </a:r>
          </a:p>
          <a:p>
            <a:r>
              <a:t>网页布局与排版</a:t>
            </a:r>
          </a:p>
          <a:p>
            <a:r>
              <a:t>色彩与视觉设计</a:t>
            </a:r>
          </a:p>
          <a:p>
            <a:r>
              <a:t>网页元素设计</a:t>
            </a:r>
          </a:p>
          <a:p>
            <a:r>
              <a:t>交互设计与用户体验</a:t>
            </a:r>
          </a:p>
          <a:p>
            <a:r>
              <a:t>响应式网页设计与移动端适配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网页设计概述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网页设计的定义与目的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网页设计是指通过视觉设计、交互设计等手段，将网站的信息、功能、服务等内容以美观、易用、高效的方式呈现给用户的过程。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网页设计的目的是提高网站的可用性、用户体验和品牌形象，从而吸引更多的用户访问和使用网站，提升网站的流量和转化率。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网页设计应以用户为中心，关注用户的需求和习惯，提供简洁明了的页面布局和易于使用的功能操作。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用户友好性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保持网站整体风格的一致性，包括色彩、字体、图标等元素的统一，以及页面结构和导航的连贯性。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一致性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确保网页内容的清晰易读，采用合适的字体、字号和行间距，提供足够的对比度和色彩搭配。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可读性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适应不同设备和屏幕尺寸的响应式设计，确保网页在不同设备上都能良好地展示和使用。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响应式设计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网页设计的基本原则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05" r="175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简约、清晰、明快的扁平化设计风格逐渐成为主流，强调简洁的线条和色彩搭配，去除过多的装饰和阴影效果。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扁平化设计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通过巧妙的动态效果和微交互设计，增加页面的趣味性和互动性，提升用户体验。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动态效果与微交互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关注用户的情感需求，通过色彩、图像、文字等设计元素传达积极的情感氛围，引发用户的共鸣和认同。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情感化设计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重视无障碍设计，关注弱势群体的需求，提供易于理解和操作的界面和功能，确保网站的普遍可访问性。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无障碍设计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网页设计的发展趋势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网页布局与排版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静态布局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页面元素的位置和大小固定，不随窗口大小变化而变化。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流式布局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页面元素宽度随窗口大小变化，高度和位置固定。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响应式布局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页面元素的位置、大小和样式随窗口大小和设备类型变化而变化，适应不同屏幕尺寸。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常见网页布局类型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67" r="21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选择易读性高、适合屏幕阅读的字体，如宋体、微软雅黑等。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字体选择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字号设置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行距与段距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对齐方式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根据页面元素的重要性和内容多少，合理设置字号大小，形成层次感。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适当设置行距和段距，提高文本的可读性和美观度。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根据页面元素的特点和需求，选择合适的对齐方式，如左对齐、右对齐、居中对齐等。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排版原则与技巧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响应式布局设计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媒体查询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使用CSS媒体查询，根据设备类型和屏幕尺寸设置不同的样式规则。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弹性布局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使用CSS弹性布局（Flexbox）或网格布局（Grid），实现页面元素的灵活排列和自适应。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图片处理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针对不同屏幕尺寸和设备类型，提供不同大小和格式的图片，减少加载时间和提高用户体验。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导航设计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设计简洁明了的导航菜单，方便用户在不同设备和屏幕尺寸下快速找到所需信息。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色彩与视觉设计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色彩心理学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不同的色彩能够传达不同的情绪和氛围，例如红色代表激情和活力，蓝色代表冷静和稳定。设计师需要了解色彩心理学，合理运用色彩来引导用户的情感体验。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对比度与可读性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良好的对比度能够提高文本的可读性，使得用户更容易阅读和理解页面内容。设计师需要合理运用色彩对比，确保文本与背景的对比度适中。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色彩搭配与风格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不同的色彩搭配能够呈现出不同的设计风格，例如简约风格、复古风格等。设计师需要根据网站的主题和目标受众，选择合适的色彩搭配来营造相应的风格。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色彩理论在网页设计中的应用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平衡与对称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平衡是指页面元素的分布和排列达到视觉上的均衡，对称则是一种特殊的平衡形式。设计师需要运用平衡和对称原则，使得页面看起来更加稳定和舒适。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对比与统一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对比是指通过不同元素之间的差异来突出重点或引导视线，统一则是指保持页面元素的一致性和协调性。设计师需要在对比和统一之间找到平衡点，使得页面既有层次感又不失整体感。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重复与节奏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重复是指相同或相似的元素在页面中的反复出现，节奏则是指元素之间的有序排列和变化。设计师可以运用重复和节奏原则，增强页面的整体感和动态感。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视觉设计原则与技巧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https://d.book118.com/698106002006006032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2024-09-09T06:12:44.313</cp:lastPrinted>
  <dcterms:created xsi:type="dcterms:W3CDTF">2024-09-08T22:12:44Z</dcterms:created>
  <dcterms:modified xsi:type="dcterms:W3CDTF">2024-09-08T22:12:46Z</dcterms:modified>
</cp:coreProperties>
</file>