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77B1D-0BC8-4449-90D9-E9162851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DF429-BEFC-4FF2-BC5A-D47E836E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0846-B6E6-4FB1-9AC6-E68202D1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767C5-3CA4-4669-A12E-79F60181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6BC46-B601-4159-980A-355E6838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089EF-E090-4D25-A3E4-99651CDAB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3E25B-4138-4BE5-83BB-6D295AA5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F3332-73D6-4275-BE7D-6AEC423C4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9C848-5E9A-470E-9224-7399CA825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322DE-5782-4E1A-A79C-AFA800A6D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B5CDF-271A-459B-8E32-67F6C10E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60200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产康角度下的公共卫生管理探讨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产康与公共卫生管理概述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产康服务在公共卫生管理中的应用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产康角度下的公共卫生管理挑战与对策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产康角度下的公共卫生管理案例分析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产康与公共卫生管理概述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产康是指产后康复，包括对产妇的生理、心理和社会适应等多方面的恢复和关怀。产康对于促进产妇身心健康、提高生活质量具有重要意义。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产妇在分娩后身体和心理上都会经历一系列的变化，如荷尔蒙和情绪的变化、疲劳、伤口愈合等。产康可以帮助产妇恢复身体机能，减轻产后抑郁等心理问题，提高产妇的幸福感和满足感。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公共卫生管理是指政府和相关机构在公共卫生领域的管理活动，旨在预防和控制疾病、促进公众健康。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公共卫生管理的目标是保障全体公民的基本健康权益，提高公众的生活质量和健康水平。具体包括：建立健全的公共卫生体系、加强疾病预防和控制、提高医疗质量和效率等。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公共卫生管理的概念与目标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产康是公共卫生管理的重要组成部分，是保障妇女儿童健康权益的重要措施之一。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产康服务需要政府和社会各界的支持和参与，包括政策制定、资金投入、服务提供等方面。公共卫生管理可以为产康服务提供有效的管理和保障，确保产康服务的普及和质量。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产康与公共卫生管理的关系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产康服务在公共卫生管理中的应用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孕前咨询与指导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提供孕前健康咨询，评估生育能力，制定个性化的备孕计划。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孕期保健与营养指导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提供孕期营养、运动、心理等方面的指导，促进母婴健康。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产后康复服务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针对产后的常见问题，如子宫恢复、盆底肌松弛等，提供专业的康复治疗和护理。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产康服务在孕产妇健康管理中的应用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定期监测儿童的身高、体重、视力、听力等指标，评估其生长发育状况。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儿童常见病预防与控制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针对儿童常见疾病，如感冒、腹泻等，提供预防措施和治疗方法。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新生儿护理与筛查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提供新生儿护理、喂养、睡眠等方面的指导，同时进行先天性缺陷筛查。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产康服务在儿童健康管理中的应用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健康教育与行为干预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通过健康教育活动，提高慢性病患者的健康素养和自我管理能力。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慢性病筛查与管理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对慢性病高危人群进行筛查和评估，制定个性化的管理方案。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康复治疗与护理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针对慢性病患者，如高血压、糖尿病等，提供康复治疗和护理服务。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产康服务在慢性病防控中的应用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心理健康评估与干预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对精神疾病高危人群进行评估和干预，预防精神疾病的发生。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心理治疗与康复服务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为精神疾病患者提供心理治疗和康复服务，帮助他们恢复社会功能。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心理健康宣传与教育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开展心理健康宣传活动，提高公众对精神卫生问题的认识和重视程度。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产康服务在精神卫生管理中的应用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产康角度下的公共卫生管理挑战与对策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https://d.book118.com/698106020001006043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2024-09-22T08:18:48.385</cp:lastPrinted>
  <dcterms:created xsi:type="dcterms:W3CDTF">2024-09-22T00:18:48Z</dcterms:created>
  <dcterms:modified xsi:type="dcterms:W3CDTF">2024-09-22T00:18:50Z</dcterms:modified>
</cp:coreProperties>
</file>