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51AFFF-5F02-4CF2-9C67-3C6781FBA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E23F5-D711-4BC6-844E-357C06750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BBCD29-2B0F-4EBE-B5A6-A36D1F35A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776D3B-9E37-4077-AC4C-D5C68A547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C2B673-55EE-4D7A-8AD1-60FAAB29F4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05657B-CD92-4C21-B954-6866A187D6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8C1DF8-1882-4F9F-A64B-BD4FCB59A4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547A19-0208-4FDE-97AA-2309D14C1A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D41BD-54AE-4472-90B4-D9E7BFBE8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CC784-FF78-41CF-858D-101687161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20763F-FA0A-4632-BB90-17EBD3B17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06024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离婚协议如何掌握财产估价和评估方法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离婚协议中财产估价重要性</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财产估价方法及适用场景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评估流程与注意事项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各类财产估价策略分析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离婚协议中财产分割原则与技巧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风险防范与争议解决途径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离婚协议中财产估价重要性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77" r="537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列出共同财产清单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估算财产价值</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明确财产来源</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包括房产、车辆、存款、股票等所有共同财产。</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对每项财产进行初步估价，为后续分割提供参考。</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确认每项财产的购买时间、出资人及出资比例等信息。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明确双方共同财产范围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评估财产价值</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协商分割比例</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达成分割协议</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为公平分割提供依据</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通过专业机构或专家对共同财产进行评估，确保价值公正。</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根据财产评估结果，双方协商确定分割比例和方式。</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将协商结果以书面形式记录下来，作为离婚协议的一部分。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避免后续纠纷与争议</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通过财产估价和评估，确保双方对分割结果有清晰的认识。</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公开透明的估价和评估过程有助于消除双方的误解和猜疑。</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离婚协议中的财产分割条款具有法律效力，可避免后续纠纷。</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明确分割结果</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减少误解和猜疑</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提供法律保障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财产估价方法及适用场景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适用场景</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操作步骤</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注意事项</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市场比较法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收集可比实例，对可比实例进行修正和调整，计算比较价值，确定最终估价结果。</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选择可比实例时要考虑时间、地点、条件等因素，确保比较基础的一致性。</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适用于具有公开市场、交易活跃、可比实例多的财产估价，如房地产、股票等。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适用于具有稳定收益或潜在收益的财产估价，如商业租赁物业、投资性房地产等。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适用场景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操作步骤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注意事项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预测未来收益，确定还原利率，计算收益价格，确定最终估价结果。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预测未来收益时要考虑市场变化、政策调整等因素，确保预测的准确性。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收益还原法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适用于新开发或重新开发的财产估价，如新建房屋、装修后的房屋等。</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适用场景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计算重置成本或重建成本，估算折旧，计算成本价格，确定最终估价结果。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操作步骤</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在计算重置成本或重建成本时要考虑材料、人工等价格变化因素，确保成本的准确性。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注意事项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成本逼近法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适用场景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适用于具有开发潜力或待开发土地的财产估价。</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2500" b="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操作步骤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预测开发完成后的价值，减去开发成本和相关费用，计算剩余价值，确定最终估价结果。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在预测开发完成后的价值时要考虑市场需求、政策规划等因素，确保预测的合理性。同时，在计算开发成本和相关费用时要考虑各项费用的实际情况和变化趋势，确保成本的准确性。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评估流程与注意事项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协商评估费用和时间安排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与评估机构协商合理的评估费用和时间安排，确保评估工作顺利进行。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了解评估机构的资质和信誉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选择具有专业资质和良好信誉的评估机构，确保评估结果的准确性和公正性。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确认评估人员的专业能力和经验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评估人员应具备相关专业背景和丰富的实践经验，能够对各类财产进行准确估价和评估。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选择合适评估机构及人员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提交相关材料与证明</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提供财产清单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详细列出夫妻双方共同财产的种类、数量、购买时间、购买价格等信息。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提供相关证明材料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如房产证、车辆行驶证、银行存款证明、股票账户等，以证明财产的存在和归属。</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说明财产分割意愿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提供双方对于财产分割的初步意愿，以便评估机构更好地了解评估需求和背景。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评估机构应安排专业人员对财产进行现场勘查，了解财产的实际状况和使用情况。</a:t>
            </a:r>
          </a:p>
        </p:txBody>
      </p:sp>
      <p:pic>
        <p:nvPicPr>
          <p:cNvPr id="6" name="Picture 6"/>
          <p:cNvPicPr>
            <a:picLocks noChangeAspect="1"/>
          </p:cNvPicPr>
          <p:nvPr/>
        </p:nvPicPr>
        <p:blipFill>
          <a:blip r:embed="rId2"/>
          <a:srcRect l="17125" r="1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安排现场勘查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对现场勘查结果进行详细记录，包括财产的外观、质量、功能等方面的信息。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详细记录勘查结果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042" r="17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对重要财产进行拍照或录像，以便后续评估和分割时参考。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拍摄照片或视频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现场勘查与记录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https://d.book118.com/698106024062006033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2024-09-11T11:32:48.991</cp:lastPrinted>
  <dcterms:created xsi:type="dcterms:W3CDTF">2024-09-11T03:32:49Z</dcterms:created>
  <dcterms:modified xsi:type="dcterms:W3CDTF">2024-09-11T03:32:51Z</dcterms:modified>
</cp:coreProperties>
</file>