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96EB7-9C6D-446C-AB32-36E73ED13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09546-7690-4383-A934-B97990016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9BAB1-8CEE-4959-895F-0A8D35986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EA5B56-7664-486A-A044-CECE937EC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85583C-8323-4838-90D9-02265E603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BF1952-22BB-47B1-A82D-D0F15950A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7E97FA-082A-45D2-BEDD-24CB6DF84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30193-AC48-426E-B091-128BAFB11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A3E08-9AEC-4519-9F21-FA69B3D82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5FB4F-7F8A-4F8C-A410-CCB2E8CCA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E983C-8984-4446-8BAC-641291AB4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06127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医药经理的创新项目管理和研发能力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创新项目管理概述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研发能力建设与提升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创新项目立项与策划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创新项目执行与控制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研发成果转化与应用推广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创新项目管理与研发能力提升路径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创新项目管理概述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86" r="239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创新项目管理是一种系统性的方法，旨在通过有效的计划、组织、指导和控制资源，以实现医药行业的创新目标。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创新项目管理注重创新思维、跨部门协作、快速响应市场变化和风险管理。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创新项目管理的定义与特点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医药行业正经历着数字化、个性化、精准医疗等创新趋势的发展。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医药行业面临着法规限制、高风险、长周期、技术更新快等挑战。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医药行业的创新趋势与挑战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制定创新战略，推动项目进展，确保项目与公司整体战略保持一致。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协调内部资源，跨部门沟通合作，确保项目顺利进行。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在项目关键节点做出决策，确保项目按照计划进行。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识别项目风险，制定应对措施，降低项目风险。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医药经理在创新项目管理中的角色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研发能力建设与提升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研发团队组建与培训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人才引进与选拔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通过校园招聘、社会招聘等渠道，引进具有医药研发经验和专业技能的优秀人才，并进行严格的选拔和评估。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团队建设与协作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组建高效、专业的研发团队，包括药学、医学、生物学等多学科背景的人才，建立团队协作机制和沟通渠道。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针对研发团队成员的不同需求和职业发展阶段，制定个性化的培训计划和提升方案，包括技能培训、知识更新、职业规划等。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创新方法与技术应用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积极引进和应用创新的方法和技术，如人工智能、大数据等，促进研发模式的转型升级和智能化发展。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跨部门协作与资源整合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加强与其他部门的协作和沟通，实现资源共享和优势互补，形成协同创新的良好氛围。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流程梳理与优化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对现有的研发流程进行全面梳理，识别瓶颈和问题，通过流程再造、优化和改进，提高研发效率和质量。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研发流程优化与改进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建立科学、公正的研发成果评估机制，对研发项目的创新性、实用性、市场前景等进行全面评估。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成果评估机制建立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加强知识产权保护意识，建立完善的知识产权管理制度和流程，确保研发成果得到有效保护。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知识产权保护与管理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积极推动研发成果的转化和应用，与产业界、学术界等合作伙伴建立紧密的合作关系，促进成果的商业化和社会化。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成果转化与推广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研发成果评估与转化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创新项目立项与策划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技术趋势分析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跟踪医药行业的最新技术动态和研发趋势，评估新技术对项目的影响和潜在机会。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政策法规研究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深入研究国家医药政策法规，确保项目立项符合政策导向和法规要求。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通过市场调研，了解目标市场的规模、增长趋势、竞争格局以及消费者需求，为项目立项提供市场依据。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市场分析与需求调研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识别项目潜在的技术风险、市场风险、管理风险等，制定相应的风险应对策略。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根据项目背景和市场需求，明确项目的总体目标和阶段性目标，确保项目成果符合预期。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项目范围界定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明确项目的研发范围、技术路线、产品种类等，避免项目范围蔓延和资源浪费。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项目目标与范围设定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https://d.book118.com/698106127035006034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2024-09-12T13:57:12.552</cp:lastPrinted>
  <dcterms:created xsi:type="dcterms:W3CDTF">2024-09-12T05:57:12Z</dcterms:created>
  <dcterms:modified xsi:type="dcterms:W3CDTF">2024-09-12T05:57:14Z</dcterms:modified>
</cp:coreProperties>
</file>