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90E55-D7A5-4C3F-9FC6-3B41F81F0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A7226-917D-40B8-AC74-979F3233E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93DBF-4CDE-4E8B-AC63-0788FC26B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10D36-7D89-4107-A881-CC3DBE5D1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AE290D-8626-4690-8789-6E8F7A4CA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CA1BFD-CA5E-4B27-8799-A49D41FAC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6F46C3-0C9F-4E69-A31E-0C3B6B266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B1675-D6E4-48B5-B21F-C446BD9CB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77219-546A-425B-B883-28C5DE96C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3FB4E-8D68-4BBF-93CB-EF3ECD7E7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0C575-CEDC-4588-8A90-3659400A5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0613302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九十年代以来华润的改革和发展研究部0708\n## 1.华润集团的发展历程及背景\n### 1.1华润集团的创立及初期发展\n### 1.2华润集团在不同阶段的发展战略\n### 1.3华润集团的国际化发展\n## 2.九十年代以来的华润改革\n### 2.1华润集团体制改革的背景及原因\n### 2.2华润集团体制改革的主要措施\n### 2.3华润集团体制改革的效果及影响\n## 3. 九十年代以来华润的发展\n### 3.1华润集团业务发展的多元化战略\n### 3.2华润集团业务发展的核心竞争力\n### 3.3华润集团业务发展的市场表现\n## 4. 九十年代以来华润的研究部0708\n### 4.1华润研究部0708的成立及使命\n### 4.2华润研究部0708的主要研究成果\n### 4.3华润研究部0708对华润集团发展的贡献\n## 5. 华润未来改革和发展的展望\n### 5.1华润集团未来改革和发展的机遇与挑战\n### 5.2华润集团未来改革和发展的战略方向\n### 5.3华润集团未来改革和发展的关键成功因素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700"/>
              <a:t>九十年代以来华润的改革和发展研究部0708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华润集团的发展历程及背景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1938年创立，初期以贸易为主</a:t>
                </a:r>
                <a:endParaRPr/>
              </a:p>
            </p:txBody>
          </p:sp>
          <p:sp>
            <p:nvSpPr>
              <p:cNvPr id="17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主要业务包括：纺织品、杂货、食品等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与内地沿海地区的厂商建立合作关系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为抗日战争提供物资支持</a:t>
                </a:r>
                <a:endParaRPr/>
              </a:p>
            </p:txBody>
          </p:sp>
        </p:grpSp>
        <p:grpSp>
          <p:nvGrpSpPr>
            <p:cNvPr id="18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1949年新中国成立后，华润转型为国有企业</a:t>
                </a:r>
                <a:endParaRPr/>
              </a:p>
            </p:txBody>
          </p:sp>
          <p:sp>
            <p:nvSpPr>
              <p:cNvPr id="1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承担进出口贸易及代理业务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为国内企业提供原材料和设备等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参与国家经济建设</a:t>
                </a:r>
                <a:endParaRPr/>
              </a:p>
            </p:txBody>
          </p:sp>
        </p:grpSp>
        <p:grpSp>
          <p:nvGrpSpPr>
            <p:cNvPr id="18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1978年改革开放后，华润进入快速发展阶段</a:t>
                </a:r>
                <a:endParaRPr/>
              </a:p>
            </p:txBody>
          </p:sp>
          <p:sp>
            <p:nvSpPr>
              <p:cNvPr id="18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扩大进出口贸易规模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涉足零售、房地产、金融等领域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与国际跨国公司展开合作</a:t>
                </a:r>
                <a:endParaRPr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华润集团的创立及初期发展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1980年代：多元化发展战略</a:t>
                </a:r>
                <a:endParaRPr/>
              </a:p>
            </p:txBody>
          </p:sp>
          <p:sp>
            <p:nvSpPr>
              <p:cNvPr id="19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涉足零售、房地产、金融等领域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与国际跨国公司展开合作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通过兼并收购扩大规模</a:t>
                </a:r>
                <a:endParaRPr/>
              </a:p>
            </p:txBody>
          </p:sp>
        </p:grpSp>
        <p:grpSp>
          <p:nvGrpSpPr>
            <p:cNvPr id="19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1990年代：专业化发展战略</a:t>
                </a:r>
                <a:endParaRPr/>
              </a:p>
            </p:txBody>
          </p:sp>
          <p:sp>
            <p:nvSpPr>
              <p:cNvPr id="19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剥离非核心业务，聚焦核心领域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加强对核心业务的投资和研发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提高核心竞争力</a:t>
                </a:r>
                <a:endParaRPr/>
              </a:p>
            </p:txBody>
          </p:sp>
        </p:grpSp>
        <p:grpSp>
          <p:nvGrpSpPr>
            <p:cNvPr id="19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2000年代：全球化发展战略</a:t>
                </a:r>
                <a:endParaRPr/>
              </a:p>
            </p:txBody>
          </p:sp>
          <p:sp>
            <p:nvSpPr>
              <p:cNvPr id="1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积极参与国际市场竞争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收购国际知名企业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拓展国际业务版图</a:t>
                </a:r>
                <a:endParaRPr/>
              </a:p>
            </p:txBody>
          </p:sp>
        </p:grpSp>
      </p:grpSp>
      <p:pic>
        <p:nvPicPr>
          <p:cNvPr id="19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华润集团在不同阶段的发展战略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0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0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0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1990年代：国际化初期</a:t>
                </a:r>
                <a:endParaRPr/>
              </a:p>
            </p:txBody>
          </p:sp>
          <p:sp>
            <p:nvSpPr>
              <p:cNvPr id="20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收购香港恒隆集团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收购新加坡嘉德置地集团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收购英国特易购集团</a:t>
                </a:r>
                <a:endParaRPr/>
              </a:p>
            </p:txBody>
          </p:sp>
        </p:grpSp>
        <p:grpSp>
          <p:nvGrpSpPr>
            <p:cNvPr id="21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1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2000年代：国际化加速</a:t>
                </a:r>
                <a:endParaRPr/>
              </a:p>
            </p:txBody>
          </p:sp>
          <p:sp>
            <p:nvSpPr>
              <p:cNvPr id="2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收购加拿大尼克森能源公司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收购澳大利亚洛神能源公司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收购美国加州杏仁商会</a:t>
                </a:r>
                <a:endParaRPr/>
              </a:p>
            </p:txBody>
          </p:sp>
        </p:grpSp>
        <p:grpSp>
          <p:nvGrpSpPr>
            <p:cNvPr id="21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2010年代：国际化深化</a:t>
                </a:r>
                <a:endParaRPr/>
              </a:p>
            </p:txBody>
          </p:sp>
          <p:sp>
            <p:nvSpPr>
              <p:cNvPr id="21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收购英国最大的水务公司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收购新西兰最大的乳业公司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收购巴西最大的电力公司</a:t>
                </a:r>
                <a:endParaRPr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华润集团的国际化发展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九十年代以来的华润改革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1990年代初期，华润面临诸多挑战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市场竞争加剧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盈利能力下降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企业管理不善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体制改革成为华润发展的必然选择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调整企业战略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优化组织结构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提高管理水平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华润集团体制改革的背景及原因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1990年代：重组业务，剥离非核心业务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整合内部资源，聚焦核心业务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剥离亏损企业，减少包袱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2000年代：引入现代企业制度，提高管理水平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建立完善的法人治理结构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加强内部管理，提高运营效率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引入外部审计，确保财务透明</a:t>
                </a:r>
                <a:endParaRPr/>
              </a:p>
            </p:txBody>
          </p:sp>
          <p:pic>
            <p:nvPicPr>
              <p:cNvPr id="25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2010年代：深化体制改革，推进战略转型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整合业务，打造产业链优势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引入战略投资者，优化股权结构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推进国际化战略，拓展国际市场</a:t>
                </a:r>
                <a:endParaRPr/>
              </a:p>
            </p:txBody>
          </p:sp>
          <p:pic>
            <p:nvPicPr>
              <p:cNvPr id="25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华润集团体制改革的主要措施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华润集团体制改革的效果及影响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体制改革提高了华润的竞争力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实现了业务聚焦，提高了盈利能力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引入了现代企业制度，提高了管理水平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拓展了国际市场，提高了国际影响力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体制改革为华润的可持续发展奠定了基础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建立了完善的法人治理结构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形成了核心竞争力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拓展了业务领域和市场空间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 九十年代以来华润的发展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涉足零售、房地产、金融等领域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通过兼并收购扩大规模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1990年代：多元化业务布局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剥离非核心业务，聚焦核心领域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加强对核心业务的投资和研发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2000年代：优化多元化业务结构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整合产业链资源，打造产业链优势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拓展新兴市场，培育新的增长点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2010年代：深化多元化业务布局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华润集团业务发展的多元化战略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https://d.book118.com/698106133027006040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九十年代以来华润的改革和发展研究部0708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2024-09-18T10:37:21.720</cp:lastPrinted>
  <dcterms:created xsi:type="dcterms:W3CDTF">2024-09-18T02:37:21Z</dcterms:created>
  <dcterms:modified xsi:type="dcterms:W3CDTF">2024-09-18T02:37:23Z</dcterms:modified>
</cp:coreProperties>
</file>