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013CB-1785-4C57-82CE-F7A43EE20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69E89-7E06-4A57-979B-7C2234270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75512-B833-4068-9BDD-C7581A0CA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0A10B1-0C40-4928-97C3-48BFD3965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9A193E-7010-4800-9012-AB8AE4D15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3FAE2F-55D7-4EA1-A094-1B064C237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D8842F-3473-4571-B34E-33451616D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9D653-8559-4A23-963D-8787C6BDA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C85EB8-4F58-4B58-AD3E-AA38BC40A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2A200-E99A-499E-BF7D-AC9BAF2EE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DB962-4156-4C22-AEF0-133BFB03B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1006205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中医护理知识培训会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中医护理在常见疾病中的应用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中医护理的伦理与法律问题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中医认为人体是一个有机整体，护理时应从整体出发，关注身体、心理、社会的整体平衡。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整体观念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辨证施护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根据患者的具体病情和体质状况，采取个性化的护理措施。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强调预防疾病和保健的重要性，提倡早期治疗和预防性护理。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中医护理的基本原则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饮食护理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运动护理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情志护理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针灸、推拿等护理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中医护理的方法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根据患者的体质和病情，指导合理饮食，调节营养平衡。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鼓励患者进行适当的运动，以增强体质，促进康复。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关注患者的心理状态，通过心理疏导和调养，保持心情舒畅。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运用中医特色护理技术，缓解病痛，促进康复。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不同患者的体质、病情各异，护理时应充分考虑个体差异，避免一刀切。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注意个体差异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中医护理强调整体调理，效果往往需要一定时间才能显现，护理人员和患者都应保持耐心。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保持耐心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在护理过程中，应避免过度干预患者的自主生活，尊重患者的意愿和选择。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防止过度干预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在护理过程中，应密切观察患者的病情变化，及时调整护理措施，确保护理效果。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密切观察病情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中医护理的注意事项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通过针刺特定穴位，刺激经络，调和气血，达到治疗疾病的目的。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针灸护理技能是中医护理的重要组成部分，通过使用不同长度和粗细的针具，刺激人体穴位，调节身体机能，达到治疗疾病的效果。针灸可以用于治疗各种疼痛、肌肉紧张、神经痛等病症。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针灸护理技能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通过负压原理，使罐吸附在皮肤上，促进气血流通，缓解肌肉紧张和疼痛。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拔罐护理技能是利用负压原理，使罐具吸附在皮肤上，通过吸拔的方式刺激穴位和经络，促进气血流通。拔罐可以缓解肌肉紧张、疼痛和疲劳等症状，对于改善局部血液循环、促进新陈代谢也有很好的效果。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拔罐护理技能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722" b="572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通过手法按摩，刺激穴位和经络，调和气血，缓解肌肉紧张和疼痛。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推拿护理技能是中医护理中的一种重要手段，通过手法按摩的方式刺激穴位和经络，调和气血，缓解肌肉紧张和疼痛。推拿可以用于治疗各种肌肉疼痛、关节僵硬、神经痛等病症。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推拿护理技能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根据中医理论，使用中药进行调理和治疗疾病的方法。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中药护理技能是中医护理中的重要组成部分，通过使用中药材配制汤剂、药膏、药酒等进行治疗。中药护理可以用于各种疾病的治疗和调理，如感冒、咳嗽、消化不良、月经不调等病症。中药护理需要遵循中医理论，根据患者的体质和病情进行个体化的配药和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中药护理技能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中医护理在常见疾病中的应用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https://d.book118.com/698110062054006023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2024-08-29T22:56:06.430</cp:lastPrinted>
  <dcterms:created xsi:type="dcterms:W3CDTF">2024-08-29T14:56:06Z</dcterms:created>
  <dcterms:modified xsi:type="dcterms:W3CDTF">2024-08-29T14:56:08Z</dcterms:modified>
</cp:coreProperties>
</file>