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F3DAB-9850-4C86-AB99-950232CD8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9FE13-9024-4D6F-B739-119DD1062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573CB-36DC-4F42-B452-241B01EE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DADC7-C469-44C2-86E9-AE1482F6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1FBCE-985E-4969-B50F-07ACD214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6A66F-FF5B-4212-9554-BD794417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DD8E7-D4F9-4BBC-95CD-BDE90ADC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CCFD9-3FB0-471F-BBBF-3EA6BA39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9123E-30D2-43B4-8D1E-28DA06C6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EC22C-8775-4021-B92B-16F0AA13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E6C16-5828-4E59-88D7-8585E891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0110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《mos管放大电路》ppt课件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MOS管放大电路的组成与元件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MOS管放大电路的分析方法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MOS管放大电路的应用与实例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MOS管放大电路的调试与故障排除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概述MOS管放大电路的定义、特点及与其他放大电路的比较。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MOS管放大电路是一种利用金属-氧化物-半导体场效应晶体管（MOSFET）作为核心元件的放大电路。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具有高输入阻抗、低输出阻抗、电压控制电流等特性，适用于各种音频、视频和通信系统中的信号放大。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与其他类型的放大电路相比，如晶体管放大电路，MOS管放大电路具有更高的频率响应和更低的噪声。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770" b="277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20" r="167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详细介绍MOS管放大电路的工作原理，包括输入、输出和反馈等环节。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信号通过输入电阻和电容进入放大器，影响MOS管的栅极电压。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通过MOS管的电流受栅极电压控制，产生的电流在输出电阻和电容上产生放大的电压。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通过反馈电阻和电容将输出信号的一部分反馈到输入端，以实现自动增益控制和稳定性。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总结词：介绍不同类型MOS管放大电路的分类、特点和应用场景，并进行比较。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93" b="1693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分类：根据电路结构和用途，可将MOS管放大电路分为单端输入单端输出、单端输入双端输出、差分输入单端输出等类型。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单端输入单端输出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适用于一般信号放大，具有简单、易于实现的优点。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单端输入双端输出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适用于需要提高输出电压摆幅的应用，如音频功率放大。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具有高共模抑制比和低噪声的优点，适用于高精度信号处理和通信系统。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差分输入单端输出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各类MOS管放大电路在性能、成本、实现难度等方面各有优缺点，选择合适的类型需根据实际需求进行权衡。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MOS管放大电路的组成与元件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63" r="1706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输入级是放大器的起始部分，负责将信号源的信号传输到放大器的核心部分。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输入电阻是衡量输入级性能的重要参数，它决定了信号源的负载，影响信号的传输效果。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输入电阻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输入级的电压放大倍数决定了信号在传输过程中电压的提升程度。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电压放大倍数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输入级的频率响应决定了放大器对不同频率信号的放大能力。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7" r="192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48" r="125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66" r="120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输出级是放大器的终端部分，负责将放大的信号传输到负载。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输出电阻反映了输出级的带负载能力，影响信号的输出效果。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输出级的电压放大倍数决定了信号在输出过程中的电压提升程度。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输出级的功率放大倍数决定了放大器对信号的功率放大能力。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输出电阻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电压放大倍数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功率放大倍数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292" r="22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偏置电路为放大器的各级提供稳定的静态工作点，使放大器能够正常工作。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偏置电路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基极偏置电阻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集电极偏置电阻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温度补偿元件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基极偏置电阻是偏置电路中的重要元件，用于调节三极管的基极电流。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集电极偏置电阻用于调节三极管的集电极电流，从而调节放大器的增益。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温度补偿元件用于减小环境温度对静态工作点的影响，保持放大器的稳定性。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偏置电路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反馈电路用于减小放大器的非线性失真和调整放大器的性能参数。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反馈电路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电压反馈通过检测输出电压的变化来调整放大器的增益和频率响应。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电压反馈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电流反馈通过检测输出电流的变化来调整放大器的增益和频率响应。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电流反馈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相位反馈通过检测输出信号的相位变化来调整放大器的相位失真。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相位反馈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反馈电路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MOS管放大电路的分析方法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https://d.book118.com/698110110031006031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2024-09-08T01:06:55.926</cp:lastPrinted>
  <dcterms:created xsi:type="dcterms:W3CDTF">2024-09-07T17:06:55Z</dcterms:created>
  <dcterms:modified xsi:type="dcterms:W3CDTF">2024-09-07T17:06:58Z</dcterms:modified>
</cp:coreProperties>
</file>