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2B7B2-BCF3-486C-AE9C-FA967672C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710F1-1E92-49B0-9F24-A49F16782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E6B1C-1C8E-4C68-9248-3C1F51264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6E327-AA00-4C18-8A18-FCB4397CC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96E441-30BC-49D1-A77B-EA8B8174E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BB8384-B0FA-424E-8FF1-BB7DFB8E9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B84CED-0BDD-4140-B346-E24CB9289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573D5-AB58-4F07-B9F7-7C91E50CA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F73E1-ED90-42FE-8289-C6F7986F4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BA724-8469-4AFD-B7E7-44FC40639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CDED9-6A91-4A77-A9ED-E7139C7FD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10137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餐饮行业的数字化服务与企业差异化竞争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数字化服务在餐饮行业中的应用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企业差异化竞争策略及实践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数字化服务对企业差异化竞争影响分析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面临挑战与机遇并存局面下的应对策略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未来发展趋势预测与战略建议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数字化服务在餐饮行业中的应用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数字化服务定义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利用互联网、大数据、人工智能等技术，为消费者提供便捷、高效、个性化的餐饮服务。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随着互联网技术的不断发展和消费者需求的升级，数字化服务在餐饮行业的应用将越来越广泛，包括在线预订、外卖配送、智能点餐、移动支付等方面。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00" r="21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数字化服务定义及发展趋势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目前，大部分餐饮企业已经实现了数字化服务的部分应用，如在线预订、外卖配送等，但整体应用水平还有待提高。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数字化服务的应用存在一些问题，如数据安全问题、用户体验不佳、技术成本较高等。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餐饮行业数字化服务现状分析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219" r="15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消费者对于餐饮服务的需求正在发生变化，更加注重个性化、便捷性和高效性。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数字化服务满足消费者需求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数字化服务能够更好地满足消费者的需求，如提供个性化推荐、在线预订、智能点餐等服务，提高消费者的满意度和忠诚度。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消费者需求变化与数字化服务关系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企业差异化竞争策略及实践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指企业通过提供独特的产品、服务或品牌形象，与竞争对手区分开来，以吸引和保留目标客户的策略。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在激烈的市场竞争中，差异化是企业获得竞争优势、提高市场份额和盈利能力的关键。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差异化竞争策略概念及重要性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差异化竞争策略重要性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差异化竞争策略定义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餐饮企业差异化竞争手段探讨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研发具有独特口味、食材搭配和制作工艺的菜品，满足消费者的味蕾需求。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提供个性化、专业化的服务，如私人订制、主题宴会等，提升客户体验。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通过独特的品牌形象、故事和文化内涵，吸引消费者的情感共鸣。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运用互联网、社交媒体等多元化营销手段，提高品牌知名度和美誉度。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菜品创新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服务升级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品牌塑造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某知名餐厅在竞争激烈的市场中，通过差异化经营策略脱颖而出。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差异化手段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该餐厅注重菜品研发，推出了一系列具有地域特色和创意的菜品；同时，提供个性化服务，如生日派对、商务宴请等定制服务；在营销策略上，积极运用社交媒体和口碑传播，提高品牌曝光度。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经营成果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通过实施差异化竞争策略，该餐厅吸引了大量忠实客户，实现了业绩的稳步增长。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成功案例分享：某知名餐厅差异化经营之道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数字化服务对企业差异化竞争影响分析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https://d.book118.com/698110137101006033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2024-09-11T15:09:48.052</cp:lastPrinted>
  <dcterms:created xsi:type="dcterms:W3CDTF">2024-09-11T07:09:48Z</dcterms:created>
  <dcterms:modified xsi:type="dcterms:W3CDTF">2024-09-11T07:09:50Z</dcterms:modified>
</cp:coreProperties>
</file>