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2CCBC-C30D-4D6E-AB56-351460AD1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2AFC9-E082-476E-A933-B9B6D4F0C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265FD-746E-419B-AE49-3FE198773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CBDDE4-943B-4F5A-ACFD-F04EFAC5D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BEF0EF-6248-4046-A675-6A537EE60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FD6CC3-D6AE-4AA6-808A-DBAF55B49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F71EEB-78F4-4216-B215-DC9DE83E2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4E3029-92A2-4375-BCE0-421D95E58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1287D1-B6FF-45C7-8F6E-D849E3C52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77959-718C-4329-9537-800A517F6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69F8F-D5C5-4C75-AE77-B0655478A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1014105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4">
                  <a:lumMod val="60000"/>
                  <a:lumOff val="4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肿瘤内科消化道疾病的诊断与检查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肿瘤内科消化道疾病的治疗与护理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肿瘤内科消化道疾病的预防与保健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肿瘤内科消化道疾病典型病例分享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357" r="113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肿瘤内科消化道疾病定义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这些肿瘤可能源于这些器官的细胞异常增生，也可能由其他疾病如炎症、溃疡等演变而来。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肿瘤内科消化道疾病是指发生在消化系统的肿瘤性疾病，包括食管、胃、肠、肝、胆、胰等部位的肿瘤。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肿瘤内科消化道疾病分类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根据肿瘤的性质，肿瘤内科消化道疾病可分为良性肿瘤和恶性肿瘤。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恶性肿瘤中，常见的有食管癌、胃癌、结直肠癌、肝癌、胆囊癌、胰腺癌等。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88" r="211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肿瘤内科消化道疾病的症状表现多样，常见的有腹痛、腹胀、食欲不振、体重下降、消化道出血、肠梗阻等。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不同部位的肿瘤可能表现出不同的症状，如食管癌主要表现为进行性吞咽困难，胃癌可出现上腹部疼痛、饱胀感等。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肿瘤内科消化道疾病的症状与表现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肿瘤内科消化道疾病的诊断与检查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症状观察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内窥镜检查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观察患者消化道症状，如食欲不振、恶心、呕吐、腹痛、腹泻等。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通过血液、尿液等实验室检查，检测消化道相关指标，如肿瘤标志物、炎症指标等。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通过内窥镜直接观察消化道黏膜，发现病变并进行组织活检。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通过X线、CT、MRI等影像学检查，观察消化道形态结构，发现异常病变。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840" r="1684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通过胃镜直接观察食管、胃、十二指肠的黏膜状态，并进行组织活检。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胃镜检查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通过肠镜直接观察结肠、直肠黏膜状态，并进行组织活检。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肠镜检查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通过超声内镜观察消化道管壁层次结构和周围脏器关系，对病变进行定位和定性诊断。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超声内镜检查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通过口服或灌肠方式引入钡剂，在X线下观察消化道形态结构，发现异常病变。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钡剂造影检查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检查手段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遵循无菌操作原则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在检查过程中，遵循无菌操作原则，防止感染。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注意患者生命体征监测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在检查过程中，密切监测患者生命体征，确保患者安全。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在检查过程中，保护患者隐私，尊重患者人格尊严。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综合分析检查结果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对检查结果进行综合分析，结合患者临床表现和其他检查结果，做出准确的诊断。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诊断与检查注意事项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肿瘤内科消化道疾病的治疗与护理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https://d.book118.com/698110141053006024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2024-08-31T12:20:52.669</cp:lastPrinted>
  <dcterms:created xsi:type="dcterms:W3CDTF">2024-08-31T04:20:52Z</dcterms:created>
  <dcterms:modified xsi:type="dcterms:W3CDTF">2024-08-31T04:20:54Z</dcterms:modified>
</cp:coreProperties>
</file>