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BC334-D74F-4390-AF85-6D6AE1631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D6C1BC-68BA-4DF2-A206-19D21B68C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3EA1C3-54FB-464E-847D-514DC9715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FDCF63-B44E-47BA-A5A2-574F9F493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2EA92E-B4EA-4562-A95C-675092A84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2ABF3E-6125-4592-A676-F57831718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8A7869-0A7A-4CB4-9E63-70E3CF3EA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321C1-91F9-433A-8231-F63A4E931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06A9E9-3B62-4C27-9BA2-892D200D0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F8522-1EC4-4AD9-9CD1-20467ECD1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D72F5E-A1BF-4B36-A9EC-4F2936649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11055065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《曲线的标准展开》ppt课件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曲线的标准展开理论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曲线的标准展开方法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曲线的标准展开的应用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231" r="1223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曲线的标准展开是数学分析中的重要知识点，对于理解函数性质、解决实际问题具有重要意义。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数学是研究数量、结构、变化以及空间等概念的抽象科学，是一门基础学科。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曲线是数学中一个重要的概念，广泛应用于物理、工程、经济等领域。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理解曲线展开的几何意义和物理意义。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能够运用标准展开解决实际问题。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掌握曲线的标准展开方法。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曲线的标准展开理论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在二维平面上，由一维的参数方程定义的点的集合。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描述曲线变化的数值，通常用t表示。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描述曲线上的点随参数变化的方程。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参数方程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曲线展开的基本概念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554" b="17554"/>
          <a:stretch>
            <a:fillRect/>
          </a:stretch>
        </p:blipFill>
        <p:spPr>
          <a:xfrm>
            <a:off x="454963" y="1569535"/>
            <a:ext cx="4219249" cy="4219248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泰勒级数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将函数展开成无穷级数的数学方法，用于近似表达复杂的函数。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泰勒展开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将函数在某一点处展开成泰勒级数的方法，可以得到函数在该点附近的近似值。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拉格朗日插值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通过已知的离散数据点，构造一个多项式来近似表达函数的方法。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曲线展开的数学表达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曲线的平滑性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通过泰勒级数展开，可以观察到曲线在某一点附近的形状和变化趋势，从而判断曲线的平滑程度。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曲线的弯曲度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通过计算曲线的曲率，可以得到曲线在某一点的弯曲程度。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曲线的对称性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通过对称轴和对称中心的判断，可以确定曲线是否具有对称性。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曲线展开的几何意义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曲线的标准展开方法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https://d.book118.com/698111055065006027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2024-09-05T09:54:31.053</cp:lastPrinted>
  <dcterms:created xsi:type="dcterms:W3CDTF">2024-09-05T01:54:31Z</dcterms:created>
  <dcterms:modified xsi:type="dcterms:W3CDTF">2024-09-05T01:54:33Z</dcterms:modified>
</cp:coreProperties>
</file>