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84208-E8EB-4968-9201-997FCF9E1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DE37C-7DE4-406C-9587-FD6A65D92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C74EA-618B-4397-9588-47981DF06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20351-E248-4318-9ACA-291EDC424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E9400-823A-4F08-B514-F22E4C49C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4BE74-0A73-48EA-B596-03849F3BE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F99314-3143-4EAA-AEA3-3E4BC580A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E0C06-742C-4575-9429-349B275ED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877E0-46FB-42B0-8CFF-DC7DA9AE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49675-4B10-4D77-8606-77E39594D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10C8D-ACCC-4D59-9CDF-7BC703873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1065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引导学生形成良好的合作学习氛围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营造良好合作学习氛围的关键因素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合作学习策略及实践方法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案例分析：成功营造良好合作学习氛围的实践案例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面临的挑战及应对策略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95" b="2249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增强学生的团队意识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合作学习鼓励学生共同完成任务，从而增强学生的团队意识和协作精神。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培养学生的分工合作能力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在合作学习中，学生需要学会分工合作，各自承担一部分责任，共同完成学习任务。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提高学生的协调能力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合作学习要求学生之间相互协调，以确保任务的顺利完成，从而提高学生的协调能力。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合作学习要求学生学会倾听他人的意见和想法，尊重他人的观点，从而培养学生的倾听技巧。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在合作学习中，学生需要清晰、准确地表达自己的观点和想法，以便他人理解和接受，从而提高学生的表达技巧。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合作学习鼓励学生之间相互反馈，及时指出问题和不足，以便改进和提高，从而培养学生的反馈技巧。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培养学生沟通技巧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合作学习可以帮助学生互相学习、互相借鉴，从而提高自身的知识水平和技能水平。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知识技能的提升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情感态度的培养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社会适应性的增强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合作学习能够增进学生之间的友谊和信任，培养学生的情感态度和合作精神。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通过合作学习，学生可以更好地适应社会环境和社会生活，提高自身的社会适应性。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营造良好合作学习氛围的关键因素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教师应从传统的知识传授者转变为学生学习活动的组织者和引导者，鼓励学生积极参与合作学习。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角色转变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通过设计具有挑战性和探索性的问题情境，激发学生的学习兴趣和求知欲，为合作学习奠定基础。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创设问题情境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为学生提供丰富的学习资源，如相关书籍、网络资源等，以便学生在合作学习中能够充分交流和分享。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教师角色定位与引导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鼓励学生积极参与合作学习，表达自己的观点和想法，与同伴共同探讨问题。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333" r="22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自主参与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培养学生的合作意识，让学生明白在合作学习中相互尊重、倾听和协作的重要性。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合作意识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通过分组活动、角色扮演等形式，让学生在团队中学会分工协作，共同完成学习任务。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学生自主参与与合作意识培养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设计合理的激励机制，如设立奖励制度、给予肯定和鼓励等，以激发学生的合作学习兴趣和动力。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营造积极的课堂互动氛围，鼓励学生之间、师生之间的交流和讨论，促进思维碰撞和灵感激发。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对学生的合作学习表现给予及时反馈和评价，帮助学生了解自己的学习状况，调整学习策略。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课堂互动与激励机制设计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合作学习策略及实践方法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同质分组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将具有相似特点的学生分在一组，以便他们能更好地交流和合作。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异质分组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将不同能力、性格、背景的学生分在一组，以促进多样性和互补性。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自愿分组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允许学生自由选择合作伙伴，以增强他们的积极性和参与度。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任务分配与角色定位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明确任务目标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确保每个学生都清楚小组的任务和个人的职责。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角色轮换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定期轮换小组成员的角色，使每个学生都有机会体验不同的职责和角色。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鼓励学生相互协作，共同完成任务，培养他们的团队精神和合作意识。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https://d.book118.com/698111065113006030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2024-09-07T07:12:14.053</cp:lastPrinted>
  <dcterms:created xsi:type="dcterms:W3CDTF">2024-09-06T23:12:14Z</dcterms:created>
  <dcterms:modified xsi:type="dcterms:W3CDTF">2024-09-06T23:12:16Z</dcterms:modified>
</cp:coreProperties>
</file>