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6A8F6-2E82-4495-AE26-333CAC730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AEA12-0CEE-43F4-9821-13B071DC7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D5691-7C82-489E-80F0-CD42D755D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1B6D2-FE7C-4D46-93AE-05D7AAF07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2B9A04-B146-4C9A-88FE-344FA909A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B0F7C9-0571-4955-9540-61C9A0081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A4E2DC-B4BA-4EB0-87BC-82309023B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733064-A44F-466F-9504-C31ED74D9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D10F9-74FB-4FB8-A478-E380972E4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8BF5B-062A-4221-8362-04A722ABF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2EE7F-9E30-4CCA-9530-58A8C753D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11122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生产周期测量与分析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生产周期测量概述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生产周期测量实施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生产周期分析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生产周期优化策略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生产周期测量与分析的挑战与解决方案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99" b="1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00" b="24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599" b="65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了解生产周期的实际状况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通过对生产周期进行测量和分析，企业可以了解其生产流程的实际状况，包括生产周期的长度、波动情况以及影响因素等。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识别潜在问题和改进机会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通过对生产周期进行详细分析，企业可以识别出潜在的生产问题和改进机会，进而采取针对性的措施进行优化。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提高生产效率和质量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优化生产周期可以提高生产效率和质量，降低生产成本和浪费，增强企业的市场竞争力。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实施计划和预期效果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制定实施计划和预期效果，明确责任人和时间节点，以确保改进和优化措施的有效实施和落地。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生产周期的定义和测量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介绍生产周期的定义、测量方法和相关指标，包括生产周期时间、在制品数量、生产效率等。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生产周期的现状分析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分析当前生产周期的实际状况，包括生产周期的长度、波动情况以及影响因素等，并识别出潜在的问题和改进机会。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生产周期的改进和优化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提出针对性的改进和优化措施，包括优化生产流程、提高设备效率、加强供应链管理等，以降低生产周期时间和成本，提高生产效率和质量。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生产周期测量概述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生产周期是指从原材料投入到成品产出的全部时间。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生产周期包括加工时间、等待时间、运输时间和检验时间等。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生产周期的长短直接影响企业的生产效率和成本。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生产周期的定义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通过测量生产周期，企业可以了解生产过程中的效率瓶颈，进而进行优化。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评估生产效率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生产周期的缩短可以降低在制品库存和资金占用，从而减少企业的运营成本。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快速响应客户需求，缩短交货期，有助于提高客户满意度和市场竞争力。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生产周期测量的意义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时间研究法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工作抽样法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仿真模拟法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生产周期测量的方法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通过观察和记录生产过程中的各个时间要素，计算生产周期。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收集生产过程中的相关数据，运用统计方法进行分析，得出生产周期的相关指标。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对生产过程中的各项工作进行随机抽样，根据抽样结果推算生产周期。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利用计算机仿真技术模拟生产过程，测量生产周期并优化生产流程。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生产周期测量实施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确定生产周期测量的目标和意义，为后续的测量工作提供指导。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542" r="1754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明确测量目的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根据生产流程和关键节点，确定需要测量的环节和指标。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确定测量范围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结合实际情况，制定具体的测量方案，包括测量方法、工具、时间等。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制定测量方案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测量计划制定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数据采集点设置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在生产现场设置合适的数据采集点，确保数据的准确性和实时性。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数据记录与整理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对采集到的数据进行及时记录和整理，确保数据的完整性和可追溯性。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数据质量控制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对采集到的数据进行质量检查和控制，确保数据的真实性和可靠性。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测量数据收集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运用统计分析方法，对处理后的数据进行深入分析和挖掘，发现生产周期中的瓶颈和问题。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数据清洗与筛选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对采集到的数据进行清洗和筛选，去除异常值和无效数据。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数据可视化展示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将分析结果以图表等形式进行可视化展示，方便理解和应用。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020" r="2002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000" r="20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750" r="18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测量数据处理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生产周期分析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https://d.book118.com/698111122067006035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2024-09-14T08:09:40.673</cp:lastPrinted>
  <dcterms:created xsi:type="dcterms:W3CDTF">2024-09-14T00:09:40Z</dcterms:created>
  <dcterms:modified xsi:type="dcterms:W3CDTF">2024-09-14T00:09:42Z</dcterms:modified>
</cp:coreProperties>
</file>