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CEC6B-7621-49E0-A773-B3DD1F223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47D9C-176C-4644-B1EA-6DE220AA7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84C8E-AA8C-4712-9D83-1B0465A11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4FDF8F-9AE0-406E-883F-0AF577DAA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F1DD7A-1A5D-4455-89FD-74E0F5805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D243D0-52DE-463B-A233-38A54BA17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5232B4-4C6C-471C-B110-0B216BF3B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719CD8-451B-48BD-9A25-85F0FDD78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002336-616C-4911-9612-16FD561F2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EAB70-E433-43F6-AD70-57E7E7F5E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8F06B-8DAC-4441-AD78-02B9C4506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1202400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新能源技术创新与突破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新能源技术突破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新能源技术创新与突破的影响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新能源技术创新与突破的挑战与机遇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新能源是指除了化石能源以外的可再生能源，包括太阳能、风能、水能、潮汐能、生物质能等。这些能源具有可持续性、清洁环保、资源丰富的特点，是未来能源发展的重要方向。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新能源发展历程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随着人类对能源需求的不断增加，传统能源资源逐渐枯竭，环境问题日益突出，新能源逐渐受到重视。各国政府纷纷出台政策支持新能源技术研发和推广，推动新能源产业的发展。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新能源技术分类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根据能源形式的不同，新能源技术可分为太阳能技术、风能技术、水能技术、生物质能技术等。这些技术利用自然界的可再生能源，通过特定的转换方式产生电力或热能，满足人类生产和生活的需求。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太阳能光伏发电技术利用太阳能光子的能量，通过光伏效应将光能转化为直流电能。太阳能热利用技术则是将太阳能转化为热能，用于供暖、热水等领域。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风力发电技术利用风能驱动风力发电机组转动，将机械能转化为电能。风能作为一种清洁、可再生的能源，具有巨大的发展潜力。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水能技术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水能发电技术利用水流驱动水轮机转动，将水能转化为机械能，再通过发电机将机械能转化为电能。潮汐能发电技术则是利用潮汐能驱动涡轮机发电，实现海洋能源的利用。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生物质能技术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生物质能利用有机废弃物或生物质原料，通过生物转化技术产生沼气、生物燃料等可再生能源。生物质能具有低碳、环保、可再生的特点，对于减少碳排放、改善环境质量具有重要意义。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新能源种类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新能源发展现状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政策支持：各国政府纷纷出台政策支持新能源的发展，包括财政补贴、税收优惠、市场推广等措施。这些政策为新能源技术创新和产业发展提供了有力保障。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技术进步：随着科技的不断进步，新能源技术不断创新和完善。太阳能光伏发电、风力发电等技术的成本逐渐降低，效率不断提高，使得新能源在能源市场上的竞争力逐渐增强。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产业规模：全球新能源产业规模持续扩大，越来越多的企业加入到新能源技术和产品的研发、生产和销售中。产业链不断完善，产业集聚效应逐渐显现。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：未来新能源将呈现多元化、智能化、低碳化的发展趋势。多种新能源形式将相互补充，形成综合能源系统；新能源技术将与信息技术深度融合，实现智能化管理和控制；新能源将在节能减排、应对气候变化等方面发挥更大作用，推动全球能源结构的转型升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新能源技术创新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光伏发电技术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利用太阳能光子的能量，通过光伏效应将光能转化为直流电的过程。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太阳能热利用技术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通过收集太阳辐射能，将之转化为热能，用于供暖、热水等领域。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太阳能光热发电技术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利用太阳光的热能，通过热力循环将热能转化为机械能，再转化为电能的过程。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75" b="33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风力发电技术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利用风力驱动风力发电机组转动，将风能转化为机械能，再通过发电机将机械能转化为电能的过程。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风能储能技术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利用风能发电后，将电能储存于电池或其他储能设备中，以备不时之需。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风能海水淡化技术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利用风能驱动海水淡化装置，将海水转化为淡水的过程。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风能技术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359" r="1835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海温差发电技术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利用海洋表层和深层水温的差异，通过热力循环将热能转化为机械能，再转化为电能的过程。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潮汐能发电技术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利用潮汐能驱动水轮机转动，将潮汐能转化为机械能，再通过发电机将机械能转化为电能的过程。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波浪能发电技术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利用波浪能驱动波浪能转换装置，将波浪能转化为机械能或电能的过程。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海洋能技术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新能源技术突破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https://d.book118.com/698112024003006031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2024-09-07T15:39:32.278</cp:lastPrinted>
  <dcterms:created xsi:type="dcterms:W3CDTF">2024-09-07T07:39:32Z</dcterms:created>
  <dcterms:modified xsi:type="dcterms:W3CDTF">2024-09-07T07:39:34Z</dcterms:modified>
</cp:coreProperties>
</file>