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FA9604-8BF6-4C13-BC60-78D22FFF6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E6FC87-C8C5-447B-B253-58285E253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6D98E8-B111-40C3-AFBF-8621C3044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EBD05E-2D69-4477-B7EF-D4EEA53F0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CDAEB1-97CB-4953-9253-36994F18A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E620C7-36F0-4F20-8965-78F0CB5C8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7DA188-6940-4BA1-8B63-0B975F770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2AA0C1-ADF0-4713-9796-AEF983DCB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5AF5B2-3B57-4FB4-8333-0CC33368E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E2CF67-CC2D-462D-8D76-B17250C36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87FBAC-7431-41B0-BFE7-A1C6116ED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11206702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光棍节单身派对活动策划方案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活动主题与创意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活动流程安排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活动宣传与推广策略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活动场地布置与氛围营造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活动预算与费用控制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活动安全与风险控制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0" r="1072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光棍节，又称光棍节，起源于中国校园文化，是一个以庆祝单身生活为主题的节日。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光棍节起源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光棍节不仅是对单身状态的自嘲和庆祝，也体现了现代年轻人对自由、独立生活态度的追求和认同。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节日意义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光棍节起源及意义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随着单身人群数量的增加和消费观念的转变，单身派对市场逐渐兴起，成为年轻人社交、娱乐的新选择。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以单身年轻人为主，包括大学生、职场新人等，他们渴望扩大社交圈、结识新朋友。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单身派对市场需求分析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目标受众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活动目标与预期效果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通过举办光棍节单身派对，为单身年轻人提供一个轻松、有趣的社交平台，帮助他们结识新朋友、拓展社交圈。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预期效果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增加品牌曝光度，提高市场占有率，同时传递积极、健康的单身生活态度。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活动主题与创意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突出单身人士的独特魅力，传递积极、乐观的生活态度。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“光棍也精彩，单身派对之夜”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鼓励单身者享受独立生活，展现自信、优雅的一面。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“破茧成蝶，单身之美”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独特主题设定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“速配闪电约会”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通过有趣的互动环节，让参与者迅速认识新朋友，增加活动趣味性。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“单身才艺展示”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鼓励参与者展示自己的才艺，提升活动氛围，增强彼此了解。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“心灵驿站”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设立心理咨询区，为单身者提供情感支持和建议，帮助他们更好地面对单身生活。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创意环节设计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“单身贵族”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强调参与者独立自主、高品质的生活态度，提升他们的自我认同感。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“活动主人”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鼓励参与者积极参与各个环节，共同营造欢乐、温馨的活动氛围。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“互动嘉宾”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邀请专业人士或知名人士作为嘉宾，与参与者进行互动交流，提升活动品质。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参与者角色定位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活动流程安排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在派对入口设置签到台，配备专业礼仪人员，为来宾提供签到服务。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签到台设置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来宾签到后，领取入场凭证及活动手册，方便了解活动流程。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领取入场凭证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签到区域以浪漫、温馨的色调为主，营造轻松愉快的氛围。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场地布置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签到及入场环节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通过有趣的自我介绍游戏，让参与者迅速熟悉彼此，打破初次见面的尴尬。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自我介绍游戏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333" r="13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配对游戏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333" r="13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现场互动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设计多款互动配对游戏，如“速配男女”、“心有灵犀”等，增加参与者之间的互动机会。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利用现场大屏幕，展示参与者互动游戏的实时画面，提高现场氛围。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互动游戏环节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邀请实力歌手现场演唱，为参与者带来美妙的音乐享受。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歌手演唱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安排精彩的舞蹈表演，展现青春活力，点燃现场气氛。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舞蹈表演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设置多轮幸运抽奖环节，让参与者在享受表演的同时，有机会赢取丰厚礼品。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幸运抽奖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表演娱乐环节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5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美食区设置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自助餐饮环节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在场地内设置自助美食区，提供各式美食、饮料供参与者享用。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座位安排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根据参与者人数，合理安排座位，确保用餐环境舒适、宽敞。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在表演娱乐环节结束后，开放自助餐饮区，让参与者在轻松愉快的氛围中享受美食。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用餐时间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活动宣传与推广策略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https://d.book118.com/698112067020006032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2024-09-09T10:29:30.749</cp:lastPrinted>
  <dcterms:created xsi:type="dcterms:W3CDTF">2024-09-09T02:29:30Z</dcterms:created>
  <dcterms:modified xsi:type="dcterms:W3CDTF">2024-09-09T02:29:33Z</dcterms:modified>
</cp:coreProperties>
</file>