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862D5-688B-4CD9-9A3B-D128330DF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81118-3FF3-450C-8C2C-29FF2B58E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A1776-E27D-4618-9FC2-AFA2A3FE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0BA6E-E3B0-4928-9A35-A01C61FB4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B00C77-1392-46CD-B788-4D781CBBE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3F0BC-C63E-4606-A616-3FC85BB69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374259-5DE8-4429-845D-1F739014B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987DB-306A-4CE8-985A-A1A78F90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8A2A9-4F9B-438F-850D-6D33F8B47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4FE22-EAA6-4D26-828A-2658B0CBC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D873A-4437-42C3-A43B-8CD5E0428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207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心理危机评估的生活与物质问题处理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生活问题处理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物质问题处理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心理危机评估在生活与物质问题中的应用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及早识别和处理生活与物质问题，有助于预防心理疾病的发生和发展。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应对生活压力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心理危机评估旨在帮助个体应对生活中的压力和困难，如失业、经济困难、家庭问题等。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通过评估和处理生活与物质问题，有助于减轻个体的心理负担，提高心理健康水平。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生活问题评估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物质问题处理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包括居住环境、家庭关系、社交支持等方面的评估。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涉及财务管理、就业援助、社会福利等资源的整合与利用。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汇报将涉及多个部门和机构的合作，共同为个体提供全面的心理危机评估和处理服务。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提供心理咨询、心理治疗、心理教育等支持性服务。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事件的性质和来源，心理危机可分为发展性危机、境遇性危机和存在性危机。发展性危机与个体发展阶段有关，如青春期、中年危机等；境遇性危机由外部事件引发，如失业、亲人亡故等；存在性危机则涉及个体对生命意义和价值的思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心理危机是指个体在面临重大生活事件或情境时，由于无法有效应对而产生的心理失衡状态，可能伴随强烈的负面情绪和行为反应。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识别危机程度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通过评估，可以识别个体心理危机的严重程度，为后续干预提供依据。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及时的心理危机评估有助于发现潜在的风险因素，从而采取预防措施，避免危机升级。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促进恢复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评估过程可以帮助个体理解自己的心理状态，为制定个性化的恢复计划提供指导。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通过观察个体的言行举止、情绪反应等临床表现，判断其心理危机的性质和程度。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运用标准化的心理测验工具，如症状自评量表、抑郁自评量表等，对个体的心理状态进行量化评估。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通过与个体或其亲友进行深入交谈，了解其内心感受、应对方式等，以全面评估其心理危机状况。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生活问题处理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确保安全的住所，避免居住环境恶劣或不稳定对心理健康造成负面影响。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改善居住环境的舒适度，如增加绿植、音乐等，营造宜人的氛围。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建立良好的邻里关系，促进社区互动和支持网络。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邻里关系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居住环境改善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5" b="790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09" b="570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保持均衡的饮食，摄入足够的营养物质，避免过度饮酒或暴饮暴食。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建立规律的睡眠和作息习惯，保证充足的睡眠时间，避免熬夜和过度劳累。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定期进行适量的体育锻炼，增强身体素质和免疫力，同时也有助于释放压力。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积极参与社交活动，与家人、朋友和同事保持联系，分享彼此的生活和情感。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建立社交网络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在面对困难和压力时，主动寻求他人的帮助和支持，不要独自承受。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通过参加兴趣小组、志愿者活动等途径，扩大社交圈子，结识新朋友。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社交关系优化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https://d.book118.com/698112072015006032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2024-09-09T09:16:17.255</cp:lastPrinted>
  <dcterms:created xsi:type="dcterms:W3CDTF">2024-09-09T01:16:17Z</dcterms:created>
  <dcterms:modified xsi:type="dcterms:W3CDTF">2024-09-09T01:16:19Z</dcterms:modified>
</cp:coreProperties>
</file>