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5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1AAD1-DD4E-4962-B350-5CBBAAC54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76BC5-9E1D-44ED-9A7D-DC4F0374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609AB-CD21-49E9-BE86-DFEB44D6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C54D4-B869-479C-8288-6E3F8FAF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38AC4-61A0-436D-A1BD-FAE51CDB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9ADA2-43DE-4E1E-AAE9-607AE696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CE1B9-F9FC-4101-BF82-82BD96DA1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62176-3A94-41BF-BFB0-E63F2BBC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CD2FC-6ACC-4031-B269-D8EDC59D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519B3-3633-4342-8CDE-035C2FBD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D2919-15D4-4546-973E-D71B46FC2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441" r:id="rId2"/>
    <p:sldLayoutId id="2147495442" r:id="rId3"/>
    <p:sldLayoutId id="2147495443" r:id="rId4"/>
    <p:sldLayoutId id="2147495444" r:id="rId5"/>
    <p:sldLayoutId id="2147495445" r:id="rId6"/>
    <p:sldLayoutId id="2147495446" r:id="rId7"/>
    <p:sldLayoutId id="2147495447" r:id="rId8"/>
    <p:sldLayoutId id="2147495448" r:id="rId9"/>
    <p:sldLayoutId id="2147495449" r:id="rId10"/>
    <p:sldLayoutId id="214749545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406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一年级上册语文教案-10 升国旗（8）-部编版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教学方法与手段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教学步骤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https://d.book118.com/698114061061006026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一年级上册语文教案-10 升国旗（8）-部编版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2024-09-03T17:37:18.041</cp:lastPrinted>
  <dcterms:created xsi:type="dcterms:W3CDTF">2024-09-03T09:37:18Z</dcterms:created>
  <dcterms:modified xsi:type="dcterms:W3CDTF">2024-09-03T09:37:20Z</dcterms:modified>
</cp:coreProperties>
</file>