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34B368D-6185-47D1-A9CE-8A8DB5CA87C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885A1-A544-4741-BD69-C6A295D6A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B9B8B-243B-473A-A65E-1AC637736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365D9-0583-4BFD-8FE1-6949F5626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DA357-D2C0-4EEC-84F8-65E9B316C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8F1F59-2C27-4821-AECD-EA7E6B776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CC82B0-2073-45C2-B6BE-73AD5459B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084EB8-688F-4956-8B80-BF658718F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46567-8BC6-466A-B248-92624D302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700A1-08F1-46E8-8F33-6EBAAC772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45909-C5A8-454F-BB5D-1C659B616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9BB45-6D80-4C56-86A5-9D7EFC941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1A52FA1-F32D-431D-A4AC-59176988930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0FBEB37-E8C6-4E36-AE49-9C548941473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411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人工智能助推教学改革深入探究与分析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人工智能在教育领域的应用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人工智能在教学评估中的应用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人工智能在在线教育中的应用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人工智能在学习辅助中的应用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人工智能在素质教育中的应用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人工智能在教育领域的应用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人工智能是指模拟人类智力的机器，通常表现为执行智力任务。在教育领域，人工智能可以帮助教师和学生更好地进行学习和教学。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人工智能在教育中的重要性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监测学习进度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人工智能在课堂中的应用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聊天机器人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解答问题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人工智能对教育改革的推动作用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教育机构受益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提升教学质量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教育改革进步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适应社会发展需求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人工智能在教育领域的应用为教学带来了新的机遇和挑战，借助人工智能技术，教育改革取得了突破性进展。未来人工智能助推教学改革将继续深入探索和分析，推动教育事业不断发展。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人工智能在教学评估中的应用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人工智能在评估中的作用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提供全面的学生评估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通过大数据分析提供更深入的评估结果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提供深入结果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提高教师评估效率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减轻工作负担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提高客观性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消除主观因素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提供客观评价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根据学生需求调整教学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提供学习建议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深入评估结果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数据分析提供深入结果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人工智能在评估中的优势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减轻工作负担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人工智能在课程设计中的应用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根据学生学习情况调整课程内容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智能评估系统提供个性化建议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帮助学生设定学习目标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人工智能对教学评估改革的启示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可以帮助建立更科学、客观的评估体系，教学评估改革需要与人工智能技术相结合，实现更好的教学效果。通过人工智能技术的应用，教师和学生能够获得更有效、更个性化的教学评估与指导，推动教育教学的深入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人工智能助推教学改革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教育领域的应用已经日益普及，不仅可以帮助教师更好地评估学生学习情况，还能根据数据分析提供个性化的学习建议和目标。通过引入人工智能，教学评估将更加科学化、客观化，为教育改革带来新的启示与机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人工智能在在线教育中的应用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在线教育的发展趋势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互联网技术的迅速发展，在线教育正逐渐成为教育领域的新趋势。在线教育打破了传统教育的时间和空间限制，为学习者提供了更加灵活自主的学习方式。而人工智能技术的应用，更是让在线教育能够更好地满足学生个性化需求，推动教育的变革与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人工智能在在线教育中的作用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定制化学习方案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资源丰富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提供优质学习资源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提供教学支持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不断改进人工智能技术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服务在线教育发展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教学有效性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保证教学效果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满足学生需求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人工智能在在线教育中的挑战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在线教育质量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提升教学质量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https://d.book118.com/698114112010006050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人工智能助推教学改革深入探究与分析</vt:lpstr>
      <vt:lpstr>目录</vt:lpstr>
      <vt:lpstr>第1章 人工智能在教育领域的应用</vt:lpstr>
      <vt:lpstr> </vt:lpstr>
      <vt:lpstr>人工智能在教育中的重要性</vt:lpstr>
      <vt:lpstr>人工智能在课堂中的应用</vt:lpstr>
      <vt:lpstr>人工智能对教育改革的推动作用</vt:lpstr>
      <vt:lpstr>总结</vt:lpstr>
      <vt:lpstr>第2章 人工智能在教学评估中的应用</vt:lpstr>
      <vt:lpstr>人工智能在评估中的作用</vt:lpstr>
      <vt:lpstr>人工智能在评估中的优势</vt:lpstr>
      <vt:lpstr>人工智能在课程设计中的应用</vt:lpstr>
      <vt:lpstr>人工智能对教学评估改革的启示</vt:lpstr>
      <vt:lpstr> </vt:lpstr>
      <vt:lpstr>第3章 人工智能在在线教育中的应用</vt:lpstr>
      <vt:lpstr> </vt:lpstr>
      <vt:lpstr>人工智能在在线教育中的作用</vt:lpstr>
      <vt:lpstr>人工智能在在线教育中的挑战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2024-09-29T14:28:48.157</cp:lastPrinted>
  <dcterms:created xsi:type="dcterms:W3CDTF">2024-09-29T06:28:48Z</dcterms:created>
  <dcterms:modified xsi:type="dcterms:W3CDTF">2024-09-29T06:28:50Z</dcterms:modified>
</cp:coreProperties>
</file>