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E87D9-AC98-443C-8939-7CC1E3A02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BAFFA-52BC-4E72-A8C6-0B6BCE7A1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8EB32-91E7-437F-B70E-045FE788F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AE840-FA41-4813-8C79-73A9416F7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CBAB7B-DBFE-4A84-B5C5-B0495E818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F26690-86B1-4A20-844F-CA0A693D9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5E7A66-AD57-4DC7-9D3A-2F3671DEB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DB5FC-0991-4168-B5B6-655F0C74C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07D5A-2EA4-4E4F-B63A-5B133D8D3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DE390-DC0B-48D8-8847-991596148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E7B23-3630-46FC-9D0B-EF6389E71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1500002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我国房地产经济发展现状与发展趋势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我国房地产经济发展现状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我国房地产经济面临的问题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我国房地产经济发展趋势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我国房地产经济对国民经济的影响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我国房地产经济未来发展建议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我国房地产经济发展现状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近年来，我国房地产市场供给呈现稳步增长态势。随着城市化进程加速和房地产开发投资增加，房屋施工面积和新开工面积均有所增长。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随着居民收入水平提高和城市化进程推进，购房需求仍然旺盛。刚需和改善性需求是房地产市场的主要支撑力量。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房地产市场供需情况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需求方面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供给方面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房地产价格水平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总体趋势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近年来，我国房地产价格水平呈上涨趋势，但涨幅有所放缓。一线城市房价居高不下，二线城市房价稳步上涨，三四线城市房价相对较为平稳。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房地产价格水平受多种因素影响，包括经济发展、城市化进程、居民收入水平、政策调控等。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我国房地产企业数量众多，但经营状况存在差异。大型房地产企业凭借品牌优势和资金实力，市场份额较高，而中小型房地产企业则面临较大的经营压力。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房地产市场竞争激烈，企业间通过品牌、质量、服务等方面进行差异化竞争。同时，随着行业集中度的提高，大型企业竞争优势更加明显。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房地产企业运营状况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8691" r="869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我国房地产企业融资结构以银行贷款为主，但随着金融市场的发展，多元化融资渠道逐渐兴起，如股权融资、债券发行、资产证券化等。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房地产金融风险不容忽视，部分地区和部分企业存在高杠杆、高风险等问题。政府加强了对房地产金融风险的监管和调控，以防范系统性金融风险。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风险状况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房地产金融状况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我国房地产经济面临的问题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政府针对房地产市场的调控政策频繁调整，对房地产市场产生较大影响。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政策频繁调整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不同地区、不同时间段的政策执行力度存在差异，导致市场反应不一。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政策执行力度不一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调控政策对房地产市场的影响难以准确评估，难以判断政策的有效性。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政策效果评估困难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房地产市场调控政策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房地产市场过度依赖银行等金融机构，一旦市场出现波动，容易引发金融风险。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金融风险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1958" r="11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泡沫风险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7458" r="7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土地资源风险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0750" r="10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部分地区房价高涨，存在泡沫风险，一旦泡沫破裂，将对经济造成严重影响。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土地资源有限，过度开发将导致土地资源枯竭，影响房地产市场的可持续发展。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融资渠道单一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房地产企业融资渠道相对单一，过度依赖银行贷款，风险集中。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融资成本高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房地产企业融资成本较高，增加了企业的财务负担和经营风险。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融资监管不力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对房地产企业融资的监管力度不够，存在违规融资等问题。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房地产企业融资问题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房地产市场供需结构失衡，部分地区供过于求，部分地区供不应求。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供需结构失衡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中低收入家庭住房保障不足，买不起房的问题依然突出。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住房保障不足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部分地区土地供应不足，制约了房地产市场的发展。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土地供应不足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房地产市场供需矛盾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我国房地产经济发展趋势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https://d.book118.com/698115000020006046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2024-09-26T21:50:35.538</cp:lastPrinted>
  <dcterms:created xsi:type="dcterms:W3CDTF">2024-09-26T13:50:35Z</dcterms:created>
  <dcterms:modified xsi:type="dcterms:W3CDTF">2024-09-26T13:50:37Z</dcterms:modified>
</cp:coreProperties>
</file>