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2A629-C778-470C-8267-33367686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F29C3-6266-49E6-A2EA-A554D516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1511C-123D-47AF-AB80-2BCD87E6E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F1000-C92C-4CAA-95A7-D22FC381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3F550-00F7-45F1-AA24-ED886CFE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0346A-E910-4D39-A259-415B5F14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0394E-DE41-444E-B74C-F90BAAE76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B4B98-3249-4D83-82AF-4BF4C32C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FFEB0-A241-40C1-9F04-5205297C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DF68E-83A7-43D0-835B-4906D684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4FC56-E69A-4597-98F0-7E8F6248F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5033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使用情态动词表达解释和明确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情态动词在句子中位置及功能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解释性用法：阐述事实、说明原因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明确性用法：强调意愿、决心和结果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对比分析：不同场景下选择恰当情态动词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实践应用：提高写作和口语表达能力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情态动词是一种辅助动词，用于表达说话者对行为、状态或事件的可能性、必要性、意愿、推测等情态意义。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情态动词不能单独作谓语，需与实义动词原形一起构成谓语，表达完整的意义。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6" r="1462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表示能力、可能性或请求、许可等。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表示可能、许可或委婉的请求、建议等。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表示必须、必要或肯定的推测等。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will/would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表示意愿、决心或习惯、倾向等。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表示应该、建议或责备等。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ought to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表示应该、责任或建议等。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need/dare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表示需要、必要或敢于等。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29621" y="4720495"/>
            <a:ext cx="1141000" cy="1139476"/>
            <a:chOff x="3829621" y="4720495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29621" y="4720495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80141" y="5066633"/>
            <a:ext cx="440055" cy="394907"/>
            <a:chOff x="4180141" y="5066633"/>
            <a:chExt cx="440055" cy="394907"/>
          </a:xfrm>
        </p:grpSpPr>
        <p:sp>
          <p:nvSpPr>
            <p:cNvPr id="5" name="Freeform 5"/>
            <p:cNvSpPr/>
            <p:nvPr/>
          </p:nvSpPr>
          <p:spPr>
            <a:xfrm>
              <a:off x="4459319" y="5066633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317778" y="5171123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80141" y="5281517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83103" y="3919717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88495" y="2447544"/>
            <a:ext cx="1139476" cy="1139476"/>
            <a:chOff x="5488495" y="2447544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88495" y="2447544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56434" y="2808827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98088" y="3361277"/>
            <a:ext cx="1141000" cy="1139476"/>
            <a:chOff x="6798088" y="3361277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98088" y="3361277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36130" y="3705987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36047" y="4720495"/>
            <a:ext cx="1141000" cy="1139476"/>
            <a:chOff x="7236047" y="4720495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36047" y="4720495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77518" y="5063871"/>
            <a:ext cx="467583" cy="452819"/>
            <a:chOff x="7577518" y="5063871"/>
            <a:chExt cx="467583" cy="452819"/>
          </a:xfrm>
        </p:grpSpPr>
        <p:sp>
          <p:nvSpPr>
            <p:cNvPr id="18" name="Freeform 18"/>
            <p:cNvSpPr/>
            <p:nvPr/>
          </p:nvSpPr>
          <p:spPr>
            <a:xfrm>
              <a:off x="7577518" y="5110925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77270" y="5063871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57199" y="3361277"/>
            <a:ext cx="1139476" cy="1139476"/>
            <a:chOff x="4257199" y="3361277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57199" y="3361277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70476" y="3640169"/>
            <a:ext cx="536639" cy="596075"/>
            <a:chOff x="4570476" y="3640169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37665" y="3640169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98765" y="3699510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70476" y="3640169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33176" y="3767328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58106" y="3933920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37665" y="3933920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33176" y="4046982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31544" y="3820954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94960" y="1083639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情态动词的现在式通常表示现在时间的行为或状态，如“can”表示现在的能力或可能性。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62645" y="291007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情态动词的过去式通常表示过去时间的行为或状态，如“could”表示过去的能力或可能性。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9347" y="4947210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情态动词本身没有时态变化，但可以通过与其他动词的组合来表达不同的时态意义。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20559" y="291007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情态动词的将来式通常表示将来时间的行为或状态，如“will”表示将来的意愿或决心。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7745" y="4947210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情态动词的完成式通常表示过去完成的行为或状态，如“have/has+过去分词”表示过去的经历或结果。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情态动词时态变化规则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情态动词在句子中位置及功能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主语前后位置关系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情态动词通常出现在主语之前，如“Can you help me?”（你能帮我吗？）。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在某些情况下，情态动词也可以放在主语之后，特别是在强调主语或表达特定语气时，如“You can do it!”（你能做到！）。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情态动词通常紧跟在谓语动词之前，构成谓语的一部分，如“I can swim.”（我会游泳。）。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在疑问句和否定句中，情态动词需要放在助动词之前，如“Can you not hear me?”（你难道听不见我说话吗？）。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谓语前后位置关系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情态动词的否定形式通常是在情态动词后面加上“not”，如“I cannot go with you.”（我不能和你一起去。）。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在某些情况下，也可以使用缩写形式表达否定，如“can’t”代替“cannot”，如“I can’t believe it.”（我简直不敢相信。）。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对于过去时态的情态动词，否定形式需要使用“have not”或缩写形式“haven’t”，如“He might have not known the truth.”（他可能不知道真相。）。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否定形式表达方式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解释性用法：阐述事实、说明原因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表示可能性或推测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表示某事有可能发生，但不是确定的。例如，“今天可能会下雨，记得带伞。”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表示一种不太确定的推测。例如，“他或许已经知道了这个消息，但还没有表现出来。”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表示一种委婉的、不太肯定的推测。例如，“这个问题也许可以通过其他方式解决。”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或许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也许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https://d.book118.com/698115033107006036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2024-09-16T03:02:42.620</cp:lastPrinted>
  <dcterms:created xsi:type="dcterms:W3CDTF">2024-09-15T19:02:42Z</dcterms:created>
  <dcterms:modified xsi:type="dcterms:W3CDTF">2024-09-15T19:02:44Z</dcterms:modified>
</cp:coreProperties>
</file>