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3CA35-2C9F-4AC3-95DA-11FFAE2B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5E762-B64C-4C87-8A74-D0E19D02B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06FD2-DFA8-447E-A5A5-731FFF3D3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18F5A-D4E9-42AB-A6BD-D47D07D70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EE079C-CA6C-4013-BC0A-E9587CD8F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E7314-2DAF-4968-AC69-A6801E46D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714264-65FA-4B13-9305-E91291467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FBBF1-0C9E-4BDE-A94C-E2862F538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8954C-3E25-4918-8F1F-98A6EA52D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54223-E317-4DA4-9EE2-BE73F4842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2BA5C-35F2-46EE-8293-DC11233D0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1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16025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学基础全PPT\n## 1.护理学概述及其重要性\n### 1.1护理学的定义与历史发展\n### 1.2护理学的核心内容与领域\n### 1.3护理学在现代医学中的地位与作用\n## 2.护理伦理与法律法规\n### 2.1护理伦理的基本原则与要求\n### 2.2护理法律法规的制定与实施\n### 2.3护理伦理与法律法规在护理实践中的应用\n## 3.护理程序与护理评估\n### 3.1护理程序的基本概念与步骤\n### 3.2护理评估的内容与方法\n### 3.3护理诊断与护理计划的制定\n## 4.基本护理技术与技能\n### 4.1清洁与无菌技术\n### 4.2生命体征测量与护理\n### 4.3药物管理与给药护理\n## 5.患者安全与护理差错防范\n### 5.1患者安全的重要性与影响因素\n### 5.2护理差错的预防与处理方法\n### 5.3护理质量监控与持续改进\n## 6.健康教育与健康促进\n### 6.1健康教育的目的与方法\n### 6.2健康促进的策略与实施\n### 6.3健康教育与健康促进在护理实践中的应用\n## 7.慢性病患者与老年人的护理\n### 7.1慢性病患者的特点与护理需求\n### 7.2老年人的生理与心理特点\n### 7.3慢性病患者与老年人的护理措施与实践\n## 8.康复护理与护理干预\n### 8.1康复护理的基本概念与原则\n### 8.2护理干预的方法与效果评价\n### 8.3康复护理与护理干预在临床实践中的应用\n## 9.护理实践中的沟通与团队协作\n### 9.1护理沟通的重要性与技巧\n### 9.2团队协作的意义与原则\n### 9.3护理沟通与团队协作在护理实践中的应用与案例分享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护理学基础全PPT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护理学概述及其重要性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护理学的定义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护理学是一门研究维护、促进和恢复人类健康的学科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护理学关注个体、家庭和社区的健康需求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护理学通过预防、治疗和康复措施来提高人们的生活质量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护理学的历史发展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古代护理：起源于原始社会，人们对疾病和伤害的护理主要依靠经验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中世纪护理：宗教对护理产生影响，护理成为宗教活动的一部分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近现代护理：随着医学的发展，护理学逐渐形成独立的学科体系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护理学的分支领域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临床护理：包括内科、外科、儿科等各种疾病的护理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社区护理：关注社区人群的健康需求，提供预防、保健和康复服务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护理教育：培养护理专业人才，提高护理队伍的整体素质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护理研究：探索护理领域的理论和实践问题，推动护理学科的发展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护理学的定义与历史发展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护理学的核心内容</a:t>
                </a:r>
                <a:endParaRPr/>
              </a:p>
            </p:txBody>
          </p:sp>
          <p:sp>
            <p:nvSpPr>
              <p:cNvPr id="3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护理理论：指导护理实践的基本理论和原则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护理技能：护理实践中所需的基本技能和操作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护理伦理：护理实践中应遵循的道德规范和行为准则</a:t>
                </a:r>
                <a:endParaRPr/>
              </a:p>
            </p:txBody>
          </p:sp>
          <p:sp>
            <p:nvSpPr>
              <p:cNvPr id="3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护理学的领域</a:t>
                </a:r>
                <a:endParaRPr/>
              </a:p>
            </p:txBody>
          </p:sp>
          <p:sp>
            <p:nvSpPr>
              <p:cNvPr id="3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护理管理：组织和协调护理资源，提高护理服务质量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护理教育：培养护理专业人才，提高护理队伍的整体素质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护理科研：探索护理领域的理论和实践问题，推动护理学科的发展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护理产业：开发护理相关产品和服务，满足人们的健康需求</a:t>
                </a:r>
                <a:endParaRPr/>
              </a:p>
            </p:txBody>
          </p:sp>
          <p:sp>
            <p:nvSpPr>
              <p:cNvPr id="3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护理学的核心内容与领域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护理学在现代医学中的地位</a:t>
                </a:r>
                <a:endParaRPr/>
              </a:p>
            </p:txBody>
          </p:sp>
          <p:sp>
            <p:nvSpPr>
              <p:cNvPr id="3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护理学是医学的重要组成部分，与医学相互依赖、相互促进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护理学在维护人类健康、促进疾病康复方面发挥着重要作用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护理学的发展对提高医学水平和实现健康中国战略具有重要意义</a:t>
                </a:r>
                <a:endParaRPr/>
              </a:p>
            </p:txBody>
          </p:sp>
          <p:sp>
            <p:nvSpPr>
              <p:cNvPr id="3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护理学在现代医学中的作用</a:t>
                </a:r>
                <a:endParaRPr/>
              </a:p>
            </p:txBody>
          </p:sp>
          <p:sp>
            <p:nvSpPr>
              <p:cNvPr id="3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护理学为患者提供全面的身心护理，提高治疗效果和患者满意度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护理学通过预防、保健和康复措施，降低疾病发生率和死亡率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护理学为医生提供临床支持，提高医疗服务质量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护理学通过教育和科研，培养护理专业人才，推动护理学科的发展</a:t>
                </a:r>
                <a:endParaRPr/>
              </a:p>
            </p:txBody>
          </p:sp>
          <p:sp>
            <p:nvSpPr>
              <p:cNvPr id="3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护理学在现代医学中的地位与作用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9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9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40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护理伦理与法律法规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护理伦理的基本原则</a:t>
                </a:r>
                <a:endParaRPr/>
              </a:p>
            </p:txBody>
          </p:sp>
          <p:sp>
            <p:nvSpPr>
              <p:cNvPr id="4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尊重原则：尊重患者的权益和尊严，保护患者的隐私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公正原则：公平对待所有患者，避免歧视和不公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无私原则：为患者提供无私的关爱和帮助，满足患者的需求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诚信原则：诚实守信，遵守护理伦理规范，维护护理职业的声誉</a:t>
                </a:r>
                <a:endParaRPr/>
              </a:p>
            </p:txBody>
          </p:sp>
          <p:sp>
            <p:nvSpPr>
              <p:cNvPr id="4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护理伦理的要求</a:t>
                </a:r>
                <a:endParaRPr/>
              </a:p>
            </p:txBody>
          </p:sp>
          <p:sp>
            <p:nvSpPr>
              <p:cNvPr id="4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护理人员应具备良好的职业道德，关爱患者，尊重患者的权益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护理人员应遵守护理伦理规范，保护患者的隐私，尊重患者的意愿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护理人员应关注患者的心理需求，提供心理支持和关怀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护理人员应不断提高自己的专业素养，为患者提供高质量的护理服务</a:t>
                </a:r>
                <a:endParaRPr/>
              </a:p>
            </p:txBody>
          </p:sp>
          <p:sp>
            <p:nvSpPr>
              <p:cNvPr id="4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2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护理法律法规的制定</a:t>
                </a:r>
                <a:endParaRPr/>
              </a:p>
            </p:txBody>
          </p:sp>
          <p:sp>
            <p:nvSpPr>
              <p:cNvPr id="4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国家制定护理法律法规，保障护理人员的权益和患者的权益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护理法律法规应明确护理人员的职责和义务，规范护理行为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护理法律法规应规定护理差错和事故的处理方式，保障医疗安全</a:t>
                </a:r>
                <a:endParaRPr/>
              </a:p>
            </p:txBody>
          </p:sp>
          <p:sp>
            <p:nvSpPr>
              <p:cNvPr id="42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2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2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护理法律法规的实施</a:t>
                </a:r>
                <a:endParaRPr/>
              </a:p>
            </p:txBody>
          </p:sp>
          <p:sp>
            <p:nvSpPr>
              <p:cNvPr id="43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医疗机构应加强护理法律法规的宣传和培训，提高护理人员的法律意识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护理人员应严格遵守护理法律法规，规范护理行为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医疗机构应建立健全护理法律法规监督机制，确保法律法规的有效实施</a:t>
                </a:r>
                <a:endParaRPr/>
              </a:p>
            </p:txBody>
          </p:sp>
          <p:sp>
            <p:nvSpPr>
              <p:cNvPr id="43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护理法律法规的制定与实施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护理伦理在护理实践中的应用</a:t>
                </a:r>
                <a:endParaRPr/>
              </a:p>
            </p:txBody>
          </p:sp>
          <p:sp>
            <p:nvSpPr>
              <p:cNvPr id="4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护理人员应关注患者的心理需求，提供心理支持和关怀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护理人员应尊重患者的意愿，保护患者的隐私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护理人员应遵守护理伦理规范，维护护理职业的声誉</a:t>
                </a:r>
                <a:endParaRPr/>
              </a:p>
            </p:txBody>
          </p:sp>
          <p:sp>
            <p:nvSpPr>
              <p:cNvPr id="4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护理法律法规在护理实践中的应用</a:t>
                </a:r>
                <a:endParaRPr/>
              </a:p>
            </p:txBody>
          </p:sp>
          <p:sp>
            <p:nvSpPr>
              <p:cNvPr id="4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护理人员应严格遵守护理法律法规，规范护理行为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医疗机构应加强护理法律法规的宣传和培训，提高护理人员的法律意识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医疗机构应建立健全护理法律法规监督机制，确保法律法规的有效实施</a:t>
                </a:r>
                <a:endParaRPr/>
              </a:p>
            </p:txBody>
          </p:sp>
          <p:sp>
            <p:nvSpPr>
              <p:cNvPr id="4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护理伦理与法律法规在护理实践中的应用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护理程序与护理评估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护理程序的基本概念与步骤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护理程序的基本概念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护理程序是一种系统、有序的方法，用于评估、计划、实施和评价护理措施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护理程序旨在实现护理目标，提高护理质量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护理程序的步骤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评估：收集患者的资料，评估患者的健康状况和需求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计划：根据评估结果，制定护理计划，确定护理目标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实施：按照护理计划，为患者提供护理服务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评价：评价护理效果，调整护理计划，实现护理目标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护理评估的内容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患者的基本信息：姓名、年龄、性别、住址等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患者的健康状况：疾病诊断、病情、并发症等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患者的心理状况：心理需求、心理问题、心理适应等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患者的家庭和社会支持：家庭环境、社会支持、经济状况等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护理评估的方法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观察法：通过观察患者的症状、体征和行为，收集患者的信息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询问法：通过询问患者或家属，了解患者的健康状况和心理需求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查阅资料法：通过查阅患者的病历、检查报告等资料，了解患者的病情和治疗情况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护理评估的内容与方法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护理诊断与护理计划的制定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护理诊断是对患者健康问题的描述，用于指导护理措施的实施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护理诊断包括现存的护理诊断、潜在的护理诊断和健康的护理诊断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护理计划的制定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根据护理诊断，制定护理目标，明确护理措施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护理计划应具有针对性、可行性和连续性，以满足患者的需求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护理计划应包括护理措施、实施时间、评价标准等内容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基本护理技术与技能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清洁与无菌技术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洗手：使用肥皂和流动水洗手，去除手部污垢和细菌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刷牙：使用牙刷和牙膏，保持口腔清洁和健康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沐浴：使用温水和中性肥皂，清洁身体皮肤</a:t>
                </a:r>
                <a:endParaRPr/>
              </a:p>
            </p:txBody>
          </p:sp>
          <p:pic>
            <p:nvPicPr>
              <p:cNvPr id="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无菌技术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无菌操作：遵循无菌操作原则，防止感染的发生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无菌物品：使用无菌物品，保持无菌状态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无菌区域：划分无菌区域，限制人员进入，保持无菌状态</a:t>
                </a:r>
                <a:endParaRPr/>
              </a:p>
            </p:txBody>
          </p:sp>
          <p:pic>
            <p:nvPicPr>
              <p:cNvPr id="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生命体征测量与护理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生命体征测量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测量生命体征：包括体温、脉搏、呼吸、血压等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使用测量工具：如体温计、血压计、心电监护仪等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记录测量结果：按时记录生命体征测量结果，为临床诊断和治疗提供依据</a:t>
                </a:r>
                <a:endParaRPr/>
              </a:p>
            </p:txBody>
          </p:sp>
          <p:pic>
            <p:nvPicPr>
              <p:cNvPr id="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生命体征异常的处理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发热：观察发热原因，给予物理降温或药物降温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脉搏异常：观察脉搏频率和节律，给予相应处理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呼吸异常：观察呼吸频率和深度，给予相应处理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血压异常：观察血压变化，给予降压或升压处理</a:t>
                </a:r>
                <a:endParaRPr/>
              </a:p>
            </p:txBody>
          </p:sp>
          <p:pic>
            <p:nvPicPr>
              <p:cNvPr id="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药物管理与给药护理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药物储存：按照药物性质和储存要求，妥善储存药物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药物分发：按照医嘱和给药时间，分发药物给患者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药物核对：核对患者姓名、药物名称、剂量和用法，避免差错</a:t>
                </a:r>
                <a:endParaRPr/>
              </a:p>
            </p:txBody>
          </p:sp>
          <p:pic>
            <p:nvPicPr>
              <p:cNvPr id="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给药护理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口服给药：协助患者服药，注意药物与食物的关系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注射给药：遵循无菌技术，正确执行注射操作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外用给药：正确使用外用药物，注意药物用法和剂量</a:t>
                </a:r>
                <a:endParaRPr/>
              </a:p>
            </p:txBody>
          </p:sp>
          <p:pic>
            <p:nvPicPr>
              <p:cNvPr id="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05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患者安全与护理差错防范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患者安全的重要性与影响因素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患者安全的重要性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保障患者的生命安全，防止意外事件的发生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提高患者的治疗效果，减少并发症和后遗症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提高患者的满意度，降低医疗纠纷的风险</a:t>
                </a:r>
                <a:endParaRPr/>
              </a:p>
            </p:txBody>
          </p:sp>
          <p:pic>
            <p:nvPicPr>
              <p:cNvPr id="1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影响患者安全的因素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患者因素：如年龄、性别、健康状况、认知能力等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护理人员因素：如技术水平、服务态度、沟通能力等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环境因素：如病房环境、医疗设备、安全防护设施等</a:t>
                </a:r>
                <a:endParaRPr/>
              </a:p>
            </p:txBody>
          </p:sp>
          <p:pic>
            <p:nvPicPr>
              <p:cNvPr id="1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https://d.book118.com/698116025126006037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护理学基础全PPT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2024-09-17T21:08:04.861</cp:lastPrinted>
  <dcterms:created xsi:type="dcterms:W3CDTF">2024-09-17T13:08:04Z</dcterms:created>
  <dcterms:modified xsi:type="dcterms:W3CDTF">2024-09-17T13:08:06Z</dcterms:modified>
</cp:coreProperties>
</file>