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81B4D-E272-41E5-8B0F-B2068CD6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3DF6A-AF98-4320-874D-1D7026B5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AF559-E5E8-44DC-AA92-FC23EBEC5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B565B-8ACF-4A99-A822-52D626A1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DFA14-6946-402D-AC73-8F1E8FD9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9A903-9B7A-43A2-9092-16CC9CAB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023C6-236C-4A90-A6AE-82980169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44194-8578-4C84-973C-05226947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374D4-F733-4D78-8A88-634D93615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EE266-B8BF-490E-B05F-3334B572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5BFE-F5D9-48CB-A8F0-631AA28B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61250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SPSS行业应用实例与财务会计分析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SPSS软件简介及其在行业中的应用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财务会计分析基本概念与方法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SPSS在财务会计分析中的应用实例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基于SPSS的财务风险评估模型构建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SPSS在成本效益分析中的应用探讨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SPSS在预测企业财务状况中的应用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SPSS软件简介及其在行业中的应用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SPSS软件功能与特点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数据编辑和管理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SPSS提供了强大的数据编辑和管理功能，包括数据输入、数据转换、数据排序、数据筛选等操作，方便用户对数据进行预处理和清洗。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SPSS提供了丰富的图表展示功能，如条形图、饼图、散点图、直方图等，可以直观地展示数据分析结果。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SPSS支持多种统计分析方法，如描述性统计、因子分析、回归分析、聚类分析等，可以满足不同行业和领域的数据分析需求。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编程扩展性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SPSS支持语法编程，用户可以通过编写脚本实现自定义的数据分析和处理流程。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统计分析在各行业中的重要性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统计分析可以帮助企业和机构对海量数据进行深度挖掘和分析，为决策提供科学、准确的数据支持。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通过统计分析，可以了解市场需求、消费者行为、竞争对手情况等信息，为企业制定市场营销策略提供有力支持。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在生产制造领域，统计分析可以帮助企业对生产过程中的数据进行监控和分析，及时发现并解决问题，提高产品质量和生产效率。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在科研领域，统计分析是数据分析和挖掘的重要手段，可以帮助研究人员发现数据中的规律和趋势，推动学术研究的进步。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易于学习和使用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强大的数据处理能力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丰富的统计分析方法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SPSS在行业应用中的优势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SPSS软件界面友好，操作简单易懂，即使没有专业的统计学背景也可以快速上手。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SPSS提供了多种统计分析方法，可以满足用户不同的数据分析需求，同时支持自定义分析方法。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SPSS可以处理海量数据，支持多种数据类型和数据格式，可以满足不同行业和领域的数据处理需求。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SPSS支持语法编程和第三方插件，用户可以根据需要扩展软件功能，提高数据分析的效率和准确性。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财务会计分析基本概念与方法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16" b="70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财务会计分析是一种对企业的财务状况、经营成果和现金流量进行评估和分析的过程，旨在提供有关企业经营状况和财务健康程度的信息。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财务会计分析的主要目的是帮助投资者、债权人、管理层和其他利益相关者了解企业的财务状况和经营绩效，以便做出明智的决策。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财务会计分析定义及目的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通过对比不同期间或不同企业的财务数据，揭示其差异和变化趋势，从而评估企业的财务状况和经营绩效。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利用财务报表中的相关项目之间的比率关系，分析企业的偿债能力、营运能力、盈利能力和发展能力等方面。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比率分析法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通过观察企业连续数期的财务报表，分析有关项目的变动趋势，预测其未来发展状况。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依据分析指标与其影响因素之间的关系，从数量上确定各因素对分析指标的影响程度和方向。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因素分析法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常用财务会计分析方法介绍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熟悉资产负债表、利润表和现金流量表等主要财务报表的结构和内容，理解各项目的含义和勾稽关系。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根据分析目的和需求，从财务报表中筛选出具有代表性的指标，如偿债能力指标、盈利能力指标、营运能力指标等，以便进行深入分析。同时，还需关注行业特性和企业特点，选择具有针对性的指标进行分析。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财务报表解读与指标筛选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SPSS在财务会计分析中的应用实例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数据收集与整理过程展示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确定研究目的和对象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明确财务会计分析的目标，例如分析公司财务状况、经营成果等，并确定分析对象，如某行业上市公司。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数据来源与筛选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从财务报表、数据库等渠道收集相关数据，并进行筛选和清洗，确保数据质量和准确性。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数据整理与编码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对收集到的数据进行整理和编码，例如将财务数据按照年度、季度等时间维度进行排列，便于后续分析。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通过计算均值、中位数等指标，描述财务数据的集中趋势，反映公司整体财务状况。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利用标准差、方差等指标，分析财务数据的离散程度，揭示公司间财务状况的差异。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通过绘制直方图、正态分布图等图表，展示财务数据的分布形态，帮助判断数据是否符合正态分布等假设。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利用时间序列分析、神经网络等模型，对公司未来财务状况进行预测，为决策提供科学依据。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根据研究假设，选择合适的检验方法（如T检验、方差分析等），判断样本数据是否支持研究假设。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运用相关系数、回归分析等方法，探讨财务指标之间的相关关系，揭示公司经营成果与财务状况的内在联系。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推论性统计分析方法运用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基于SPSS的财务风险评估模型构建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https://d.book118.com/698116125043006033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2024-09-11T06:13:35.688</cp:lastPrinted>
  <dcterms:created xsi:type="dcterms:W3CDTF">2024-09-10T22:13:35Z</dcterms:created>
  <dcterms:modified xsi:type="dcterms:W3CDTF">2024-09-10T22:13:37Z</dcterms:modified>
</cp:coreProperties>
</file>