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8DF1B-FA59-4E54-A07F-2480554E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7F78-B030-4C04-BD9C-2E76F3F1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C3B03-3363-43E7-A529-48BF03CE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4A4D0-6E44-423F-B676-FCD59CB0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AD965-0A0F-41B0-BC81-41A391FB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29709-9A6C-4C4E-8A5C-78B01B12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6A42E-07ED-4105-ADB6-3C579EA2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8EFB-3B33-415F-B2BB-202978F69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BBD90-F8AD-4725-8239-9F751ABA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C9C4C-0D33-4C17-BFAB-97BADB06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96DC0-F204-4719-9553-2AEB3EEE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7042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数字化转型财务分析报告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数字化转型收入分析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数字化转型利润分析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数字化转型财务风险评估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数字化转型未来财务预测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分析数字化转型对企业财务状况的影响，为管理层提供决策支持。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随着数字化技术的快速发展，企业纷纷进行数字化转型以提升竞争力和市场地位。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数字化转型指企业利用数字技术和数据分析来优化业务流程、提升客户体验和创造新价值的过程。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转型内容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包括业务模式创新、组织架构调整、技术应用升级等方面。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转型目标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提高效率、降低成本、增强市场竞争力、拓展新收入来源等。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涵盖企业数字化转型前后的财务状况对比分析，包括收入、成本、利润等关键指标。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企业内部财务系统、市场调研数据、行业报告等可靠的数据来源。同时，对数据的真实性和完整性进行了严格的审核和校验，确保分析结果的准确性和可信度。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数字化转型投资分析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明确数字化转型所需的总投资额，包括硬件、软件、人力资源等各方面的费用。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分析投资在不同领域和环节的分配情况，如技术研发、基础设施建设、市场推广等。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投资进度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根据项目实施计划，合理安排投资进度，确保资金及时到位。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投资规模和结构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通过财务指标如收入增长率、利润率、投资回报率等，评估数字化转型的经济效益。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非财务指标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考虑非财务指标如客户满意度、内部流程优化、创新能力等，全面评估数字化转型的综合效益。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基于市场调研和数据分析，对数字化转型的未来效益进行预测和展望。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投资效益评估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20" r="252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分析数字化转型过程中可能遇到的技术难题和瓶颈，以及新技术更新迭代带来的风险。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评估市场竞争态势、消费者需求变化等因素对数字化转型的影响。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识别企业内部管理、团队协作等方面可能存在的风险，并提出应对措施。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关注数字化转型过程中的法律法规遵守问题，防范合规风险。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成本构成和变化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包括服务器、存储设备、网络设备等硬件设备的购置和维护成本。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数字化转型过程中，IT人员、数据分析师等专业技术人才的招聘、培训和薪酬成本。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软件系统成本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涉及ERP、CRM、数据分析等软件的购买、定制和升级成本。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变革管理成本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为确保数字化转型顺利进行，可能产生的组织变革、流程优化等管理成本。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明确数字化转型的预算范围，合理分配各项成本。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选用合适的技术和工具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在满足业务需求的前提下，选择性价比较高的技术和工具。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通过虚拟化、云计算等技术，提高硬件和软件资源的利用率。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培养内部人才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加强内部员工的数字化技能培训，降低对外部人才的依赖。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对比数字化转型前后的投资与收益，计算投资回报率。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评估数字化转型对客户满意度的改善程度，以及由此带来的市场竞争力提升。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分析数字化转型后业务流程的优化程度，以及由此带来的效率提升。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业务效率提升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综合考虑数字化转型对企业长期发展潜力的影响，包括市场份额、创新能力等方面。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长期发展潜力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成本效益对比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数字化转型收入分析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收入结构分析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分析不同业务、不同产品、不同客户群等的收入贡献比例，以识别主要收入来源。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数字化转型带来的主要产品或服务的销售收入，如云计算服务、大数据分析等。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其他业务收入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除主营业务外，其他与数字化转型相关的业务收入，如技术咨询、培训等。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收入来源和结构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https://d.book118.com/698117042117006046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2024-09-27T18:34:46.076</cp:lastPrinted>
  <dcterms:created xsi:type="dcterms:W3CDTF">2024-09-27T10:34:46Z</dcterms:created>
  <dcterms:modified xsi:type="dcterms:W3CDTF">2024-09-27T10:34:48Z</dcterms:modified>
</cp:coreProperties>
</file>