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4A927-79DC-4C13-BEFD-E7428E2B6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055A5-E9FC-4BB2-8028-98531C45E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77EED-3AFA-4A5F-A34B-F2CF9974D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2258F-0FD3-49AF-8FC8-4C53A98D8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6C24C0-A5C0-4F34-9357-957679F5E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BB34B9-4BBC-4855-8FFD-CAA631EC2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D18C74-046A-4933-A911-C11ABB657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18DA7-6C41-404D-9F5C-432329A89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16B0C-1D0B-4844-AAA1-4A25263F6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53F79-D79F-4EC1-ADB3-1C0F72641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D22C9-2F0E-40BC-AA57-0C38BCA74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2000407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与珍惜时间的国旗下演讲稿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时间的价值与意义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浪费时间的现象与危害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珍惜时间的方法与技巧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成功人士珍惜时间的案例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呼吁大家珍惜时间，共创美好未来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308" r="233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在快节奏的现代社会中，时间显得尤为宝贵。本次演讲旨在提醒人们珍惜时间，合理规划生活，追求更高的效率。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通过分享时间管理的方法和经验，帮助听众更好地利用时间，提高工作和学习效率，实现个人价值。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2" r="2321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时间是生命的组成部分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每个人的生命都是有限的，而时间是我们生命中最宝贵的资源。珍惜时间就是珍惜生命，充分利用时间可以让我们活得更充实、更有意义。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时间是实现目标的基石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无论是学习、工作还是生活，我们都需要时间来实现自己的目标。合理规划时间，有助于我们更好地完成任务，实现个人和团队的愿景。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时间是成长的阶梯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通过有效利用时间，我们可以不断积累知识和经验，提升自己的能力和素质。时间的积累会带来质的飞跃，让我们在成长的道路上不断前行。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时间的价值与意义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每个人的时间都是有限的，无法挽回和储存，必须学会珍惜和合理利用。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不可逆性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高价值性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时间一旦流逝，就无法回到过去，错过的机会也无法重来。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时间是实现目标、提升自我、创造财富的重要资源，其价值无法估量。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时间是宝贵的财富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时间是生命的组成部分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生命短暂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相对于宇宙的浩瀚，人的生命只是短暂的一瞬，更要珍惜每分每秒。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时间与生命紧密相连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时间的流逝意味着生命的消耗，合理利用时间是尊重生命的表现。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充实生命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通过充分利用时间，不断学习和成长，可以让生命更加充实和有意义。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时间规划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实现梦想需要明确的目标和计划，以及合理的时间规划，让每一步都稳扎稳打。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坚持不懈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在追逐梦想的道路上，需要坚持不懈地付出时间和努力，才能最终取得成功。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梦想的实现需要时间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任何伟大的成就都需要时间的积累和沉淀，没有时间的投入就无法实现梦想。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时间是实现梦想的基石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浪费时间的现象与危害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很多人沉迷于社交媒体，不断刷新朋友圈、微博等，花费大量时间在虚拟社交上。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社交媒体沉迷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过多时间用于观看电视、电影、玩游戏等娱乐活动，忽视了其他重要事务。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过度娱乐消遣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做事拖拖拉拉，不珍惜时间，导致效率低下，无法按时完成任务。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拖延症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现代社会中的时间浪费现象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学生浪费时间可能导致学习成绩下降，无法掌握必要的知识和技能。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学业受影响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职场人士浪费时间可能导致工作效率低下，错失晋升机会，影响职业发展。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职业发展受阻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292" r="6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浪费时间可能导致个人生活质量下降，缺乏充实感和成就感。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生活质量降低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浪费时间对个人的危害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不珍惜时间可能导致资源浪费，如不必要的能源消耗、物资闲置等。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社会效率低下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大量人群浪费时间会导致社会整体效率低下，影响经济发展和社会进步。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社会风气败坏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浪费时间的行为可能传播消极的生活态度和价值观，败坏社会风气。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792" r="10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750" r="3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0042" b="10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浪费时间对社会的危害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https://d.book118.com/698120004077006026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2024-09-03T23:36:59.893</cp:lastPrinted>
  <dcterms:created xsi:type="dcterms:W3CDTF">2024-09-03T15:36:59Z</dcterms:created>
  <dcterms:modified xsi:type="dcterms:W3CDTF">2024-09-03T15:37:01Z</dcterms:modified>
</cp:coreProperties>
</file>