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F59BF4-FF17-49F2-B3C9-4D5FEEF40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09522C-E56E-4ABD-A9EB-84B16847B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6A7CD-1E73-439D-AC44-DBD97FA6B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839A14-EB40-40C5-AAAC-C0B1640D24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3BF502-8DAD-4F67-8CDC-76A92502F2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355431-6E27-4A0E-B060-8E18EC8B6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DA808D-87AE-49F1-9297-47A02D12A0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08A68B-86AC-476C-A0CA-5AD2788AB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3733D2-85C0-4E8B-A6AE-F6E788A36A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3C59DF-6B35-4814-A638-52B1CFDF9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EF5D85-8006-424C-99CE-520727C53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2003602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幻灯片母版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幻灯片母版的概述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幻灯片母版的创建与编辑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幻灯片母版的设计技巧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幻灯片母版的实际应用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幻灯片母版的常见问题与解决方案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幻灯片母版的概述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777" r="297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幻灯片母版是PowerPoint中用于管理和统一幻灯片格式的一种工具，它包含了幻灯片的背景、字体、颜色、效果等样式信息。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通过幻灯片母版，用户可以快速地设置和修改一组幻灯片的格式，提高制作效率，同时保持幻灯片的整体风格统一。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使用幻灯片母版可以确保整个演示文稿的风格一致，提升演示的整体效果。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自定义性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通过一次修改母版，即可批量更新所有使用该母版的幻灯片，大大提高工作效率。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用户可以根据自己的需求，自定义幻灯片母版，以满足特定的演示需求。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幻灯片母版的重要性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主要用于设置标题幻灯片的格式，包括标题、副标题、页脚等的位置和样式。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标题母版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主要用于设置内容幻灯片的格式，包括文本框、图片、图表等元素的位置和样式。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内容母版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主要用于设置备注页的格式，包括备注文本的字体、颜色、位置等样式信息。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备注母版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幻灯片母版的分类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幻灯片母版的创建与编辑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542" r="954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875" r="118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打开PowerPoint软件，选择“视图”选项卡，点击“幻灯片母版”。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在弹出的“幻灯片母版”对话框中，点击“新建幻灯片母版”按钮。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新的幻灯片母版将出现在对话框中，可以进行编辑和修改。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新建幻灯片母版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在“幻灯片母版”对话框中，选择需要编辑的幻灯片母版。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点击“编辑幻灯片母版”按钮，可以对幻灯片的布局、样式、背景等进行修改。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1284" b="1128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修改完成后，点击“关闭”按钮，即可保存修改并退出“幻灯片母版”对话框。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2" b="42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编辑幻灯片母版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在“幻灯片母版”对话框中，选择需要自定义的幻灯片母版。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点击“自定义幻灯片母版”按钮，可以对幻灯片的标题、正文、页脚等进行自定义设置。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自定义完成后，点击“关闭”按钮，即可保存修改并退出“幻灯片母版”对话框。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自定义幻灯片母版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幻灯片母版的设计技巧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8967" r="896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色彩搭配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色彩统一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确保母版中的色彩搭配统一，以增强幻灯片的整体美观度。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突出重点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使用不同的颜色来突出幻灯片中的重点内容，如标题、图表或重要文字。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色彩心理学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根据色彩心理学原理，选择能够引起观众情感共鸣的颜色。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https://d.book118.com/698120036025006035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2024-09-13T21:07:21.277</cp:lastPrinted>
  <dcterms:created xsi:type="dcterms:W3CDTF">2024-09-13T13:07:21Z</dcterms:created>
  <dcterms:modified xsi:type="dcterms:W3CDTF">2024-09-13T13:07:23Z</dcterms:modified>
</cp:coreProperties>
</file>