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031A3B-B67A-4541-AEEB-ED6ADFE1B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9EBCC7-6E7B-4859-8278-30ED80834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4EF164-2C9D-4CF0-85F0-CB80C73EDE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94F123-20A3-49B4-BE90-19E0E2B082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780BC9-0227-4C3F-9B14-F71831AEA2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75240E-BAC2-45FC-934F-B10AED3FF2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A5B10E-F7DC-4EC8-9069-BFB179B1F3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682342-0A32-41AB-AEC2-15A0005D4E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755D9D-FCD4-44C8-8079-A6F37E3C3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BCF9D3-005D-4286-B07A-210FC6318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0D208E-2905-444B-B7C2-FAC9126CA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12010413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项目质量管理标准和指南的应用</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项目质量管理标准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项目质量管理指南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项目质量策划与计划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项目质量保证措施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项目质量改进方法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项目质量管理概述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项目质量管理是指在项目生命周期内，通过制定和实施一系列质量管理计划、质量保证和质量控制活动，确保项目满足既定的质量要求和标准的过程。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项目质量管理对于项目的成功至关重要。它可以确保项目交付的产品或服务符合预期的质量标准，提高客户满意度，降低项目风险，增强项目团队的信心和士气。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原则</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项目质量管理应遵循以下原则</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预防为主</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注重预防措施，提前识别和消除潜在的质量问题。</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不断优化项目质量管理流程和方法，提高项目质量水平。</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目标</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项目质量管理的目标是确保项目交付的产品或服务满足既定的质量要求和标准，同时优化项目成本和进度。</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以客户为中心</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始终关注客户的需求和期望，确保项目交付的产品或服务符合客户要求。</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全员参与</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鼓励项目团队成员积极参与质量管理活动，共同承担责任。</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项目质量管理目标与原则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制定质量管理计划</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明确项目质量目标、质量标准和质量保证措施，为项目的质量管理提供指导。</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质量控制</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对项目过程和产品进行监督和检查，确保它们满足质量要求。这包括进行各种测试和验证活动，如单元测试、集成测试、系统测试和验收测试等。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质量改进</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根据质量保证和质量控制的结果，识别项目中存在的质量问题，并制定相应的改进措施。这包括分析问题原因、制定解决方案、实施改进措施和跟踪改进效果等步骤。</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质量保证</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通过定期评估项目过程和产品的质量，确保项目遵循既定的质量标准和流程。这包括对项目文档、可交付成果和团队成员的工作进行审查，以确保它们符合质量要求。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项目质量管理流程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项目质量管理标准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542" r="14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9000族标准的作用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帮助组织提高产品和服务质量，增强顾客满意度，提升组织整体绩效和竞争力。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9000族标准的构成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包括ISO 9000、ISO 9001、ISO 9004等核心标准，以及支持性标准和技术性标准。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9000族标准的应用范围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适用于各种类型的组织，包括企业、政府机构和非营利组织等，用于指导组织建立、实施、保持和改进质量管理体系。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国际标准ISO 9000族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GB/T 19000族标准的构成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包括GB/T 19000、GB/T 19001、GB/T 19004等核心标准，以及一系列支持性标准和技术性标准。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GB/T 19000族标准的应用范围</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适用于中国境内的各类组织，用于指导组织建立、实施、保持和改进质量管理体系。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GB/T 19000族标准的作用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推动中国质量管理水平的提升，促进产品和服务质量的提高，增强中国企业的国际竞争力。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国家标准GB/T 19000族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行业标准的构成</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各行业根据自身特点和需求制定的质量管理标准，如汽车行业的TS16949、医疗器械行业的ISO 13485等。</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其他规范的构成</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包括企业内部制定的质量管理规范、行业协会发布的行业自律规范等。</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行业标准及其他规范的应用范围和作用</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针对特定行业或领域提供具体的质量管理要求和指导，帮助组织满足行业或领域的特殊需求，提升产品或服务质量水平。</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行业标准及其他规范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项目质量管理指南</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明确项目目标，制定项目计划和时间表，分配资源，确保项目按照计划进行。</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计划（Plan）</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根据项目计划实施各项活动，监控项目进展，确保项目按计划推进。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执行（Do）</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对项目执行过程中的结果进行监督和检查，识别问题和偏差，及时采取纠正措施。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检查（Check）</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总结经验教训，对存在的问题进行改进和优化，将改进措施纳入下一轮PDCA循环中。</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处理（Act）</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PDCA循环方法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持续改进策略</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识别改进机会</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通过数据分析、顾客反馈、内部评审等方式识别项目中存在的问题和改进机会。</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实施改进措施</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按照改进计划实施各项措施，监控改进过程，确保改进措施有效。</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制定改进计划</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针对识别出的问题，制定具体的改进计划和措施，明确责任人、时间表和所需资源。</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评估改进效果</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对改进措施的效果进行评估和审查，总结经验教训，持续改进项目管理过程。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66" r="1496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了解顾客需求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提供优质服务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加强与顾客的沟通</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持续改进产品和服务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顾客满意度提升途径</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通过市场调研、顾客访谈、问卷调查等方式了解顾客需求和期望。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定期与顾客进行沟通，了解顾客的反馈和意见，及时解决问题和改进服务。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建立完善的客户服务体系，提供及时、准确、专业的服务，确保顾客满意。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根据顾客反馈和市场变化，持续改进产品和服务的质量和性能，提高顾客满意度。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项目质量策划与计划</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确定项目质量方针</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根据组织的质量方针和项目特点，明确项目的质量追求和方向。</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设定项目质量目标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在项目计划中设定具体、可衡量的质量目标，如产品合格率、客户满意度等。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传达与沟通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将项目质量目标传达给所有干系人，并确保他们理解并认同这些目标。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明确项目质量目标</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根据项目需求和行业标准，确定项目所需达到的质量标准。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确定质量标准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根据项目特点和实际情况，制定质量保证措施，如检验、测试、评审等。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制定质量保证措施</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明确项目团队成员的质量职责和权限，建立质量责任制。</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明确质量责任</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制定项目质量计划</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https://d.book118.com/698120104134006043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2024-09-23T16:30:28.600</cp:lastPrinted>
  <dcterms:created xsi:type="dcterms:W3CDTF">2024-09-23T08:30:28Z</dcterms:created>
  <dcterms:modified xsi:type="dcterms:W3CDTF">2024-09-23T08:30:30Z</dcterms:modified>
</cp:coreProperties>
</file>