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792AE1-7E5B-42F2-BD98-A847092106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2117A0-EB20-4EC9-AFF0-9C4EE713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711BC-3F7B-46A2-A6CB-8AF9DEC95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C4051-E1F8-443D-9346-AC22AB832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E942D0-B4AF-4B78-8753-650FB1297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557645-4902-4390-B9BD-E1089356A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895F8D-FB61-49C4-8B92-60D460DF46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6305CD-499A-445F-9D96-F16CB5110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B21C76-E7C7-4B11-BB27-5428DECAA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C4F91-4B15-4A83-91D4-700564E07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8ED9F6-170C-4F84-8626-F89B70C5C9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2100311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医生院感培训课件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院感基本知识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医生在院感防控中的角色与责任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临床实践中的院感防控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特殊情况下的院感防控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院感基本知识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99" r="3149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医院感染是指病人在医院接受治疗期间，由于遭受病原体侵袭而发生的医院内感染。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院感定义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医院是病原体集中的场所，医生、护士和患者均可能成为感染的传播媒介，因此医生应具备预防和控制院感的专业知识和技能。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院感重要性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院感定义与重要性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66" r="1686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4872" r="2487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院感传播途径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通过接触被病原体污染的物品、医疗器械、医务人员的手等传播。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通过咳嗽、打喷嚏、谈话等产生的飞沫传播。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病原体在空气中悬浮，通过空气流动传播。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通过共同使用医疗器械、水源、食物等媒介物传播。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飞沫传播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共同媒介物传播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细菌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真菌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原虫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院感常见病原体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2277" b="227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1703" r="1170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如金黄色葡萄球菌、大肠杆菌、肺炎链球菌等。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如流感病毒、肝炎病毒、HIV等。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如念珠菌、曲霉菌等。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如阿米巴虫、疟原虫等。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医生在院感防控中的角色与责任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及时处理医疗废弃物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医生应按照规定及时处理医疗废弃物，防止疾病传播。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穿戴口罩、手套、隔离衣等防护用品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在接触患者时，医生应穿戴合适的防护用品，以降低感染风险。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避免直接接触患者体液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医生应避免直接接触患者的血液、体液、分泌物等，如需接触，应使用适当的防护用品。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医生个人防护措施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医生在接触患者前后、处理医疗废弃物后，均应及时洗手或使用手消毒剂。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医生在接触患者或处理医疗废弃物后，应使用手部消毒剂进行消毒。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手部消毒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医生应遵循正确的洗手步骤，包括使用洗手液、揉搓双手、冲洗等。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遵循洗手步骤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医生手卫生规范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对于疑似或确诊感染的患者，医生应采取适当的隔离措施，以防止疾病传播。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隔离患者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消毒环境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医疗器械消毒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A023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医生应定期对诊疗环境进行消毒，包括空气、物体表面等。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医生应对医疗器械进行定期消毒，确保其清洁卫生。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A023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隔离与消毒制度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临床实践中的院感防控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https://d.book118.com/698121003110006035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2024-09-14T15:21:32.434</cp:lastPrinted>
  <dcterms:created xsi:type="dcterms:W3CDTF">2024-09-14T07:21:32Z</dcterms:created>
  <dcterms:modified xsi:type="dcterms:W3CDTF">2024-09-14T07:21:34Z</dcterms:modified>
</cp:coreProperties>
</file>