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FFB25-5907-4FED-83EB-5C13D6BC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4E84E-CABC-4417-BAAC-492480DA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886F7-F1FF-4BFB-B614-2528FE6D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C448A-36BF-40CD-BF9C-F092D0080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C0B4D-EB6C-4011-827B-D4441C0D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0956B1-9657-418C-B13D-C5C3D2518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DF9B0-A519-442F-B5B0-3566C356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FB22E-1F45-43FB-8523-744CA187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71CE9-2CAB-4E9D-A82B-5188E8BEA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D39F6-04BE-4D69-8DC0-944BD7AC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CC330-CEE3-4C32-BF31-1C49EE2FE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1010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常见的护理查房模式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不同护理查房模式的比较与选择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护理查房的实践与效果评价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护理查房是指在护理工作中，由护士长或资深护士主持，对病区病人护理情况进行的定期或不定期检查和评估。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通过护理查房，可以对患者的病情状况、自身认知情况进行了解，同时对护理效果进行评价，及时发现并解决护理工作中的问题。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通过定期的护理查房，发现并解决护理工作中的问题，提高护理质量。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通过查房，护士可以了解并掌握更多临床知识，提高专业水平。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通过查房，及时发现患者潜在的安全隐患，采取措施保障患者安全。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通过护理查房，了解患者需求，提供个性化护理服务，保障患者权益。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通过护理查房，增强护士的责任心和使命感，提高工作积极性。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提高护士责任心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护理查房可以促进医护人员之间的交流与合作，提高团队协作能力。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常见的护理查房模式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以疾病为中心、经验式查房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查房模式通常以疾病为中心，侧重于评估患者的病情状况、护理措施和治疗效果。查房过程主要由责任护士汇报病历，然后由上级护士和医生进行点评和指导，最后由责任护士记录查房内容。这种模式主要基于经验，缺乏科学性和系统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000" r="28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多学科协作、全面评估患者状况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护理查房模式强调多学科之间的协作，包括医生、护士、康复师、营养师等。这种模式旨在全面评估患者的状况，制定个性化的护理计划，提高护理效果。通过多学科的协作，可以更好地满足患者的需求，提高护理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跨学科护理查房模式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问题导向、解决实际护理问题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问题为基础的护理查房模式是以问题为导向，侧重于解决实际护理问题。这种模式通常由责任护士提出查房的主题或问题，然后组织相关人员进行讨论和研究，寻找最佳的解决方案。这种模式可以提高护士的问题解决能力和创新意识，促进护理学科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以问题为基础的护理查房模式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基于证据、科学性、有效性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查房模式是以证据为基础，注重科学性和有效性。这种模式要求护士在查房前进行充分的文献检索和资料收集，寻找相关的最佳实践和研究成果。在查房过程中，鼓励护士提出自己的观点和证据，与他人进行讨论和交流，最终形成科学、有效的护理方案。循证护理查房模式可以提高护士的专业水平和实践能力，促进护理质量的持续改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循证护理查房模式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不同护理查房模式的比较与选择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https://d.book118.com/698121010115006034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2024-09-13T06:30:32.263</cp:lastPrinted>
  <dcterms:created xsi:type="dcterms:W3CDTF">2024-09-12T22:30:32Z</dcterms:created>
  <dcterms:modified xsi:type="dcterms:W3CDTF">2024-09-12T22:30:34Z</dcterms:modified>
</cp:coreProperties>
</file>