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A836C-A625-4D09-9D07-0B36509E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CD4AF-2533-4977-AF64-9362C9AF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61D0D-1B09-420F-9B3F-07C5C48A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3226E-1293-4AF7-8217-7FDB6D3D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A193E-B570-453F-AE18-A0959B57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3EB8D-5927-4F1F-BC62-C0E71B4D9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043B9-5450-4938-BC80-480B8125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DA56D-4675-476C-8242-21E48E9D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D9DBA-FE39-492F-894F-B34924D1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FF917-C980-4E4C-8FB2-516BA91D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4DA2D-158C-4B9D-B70A-298E9B32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104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疤痕后期治疗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疤痕的类型和表现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疤痕后期治疗的方法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疤痕后期治疗的注意事项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疤痕后期治疗的成功案例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外伤的严重程度、伤口的处理方式以及个人体质等因素会影响疤痕的形成和发展。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交通事故、跌倒、撞击等意外伤害可能导致皮肤外伤，进而形成疤痕。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手术是造成疤痕的常见原因之一，尤其是整形手术、器官移植手术等大型手术。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手术后的缝合方式、术后护理以及个人体质等因素会影响疤痕的形成和外观。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火焰、热液等高温物质接触皮肤会导致烧伤和烫伤，进而形成疤痕。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烧伤和烫伤的严重程度、治疗方式以及个人体质等因素会影响疤痕的形成和恢复。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烧伤和烫伤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94" r="31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皮肤感染和炎症可能导致皮肤组织受损，进而形成疤痕。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感染和炎症的病因、治疗方式以及个人体质等因素会影响疤痕的形成和外观。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皮肤感染和炎症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疤痕的类型和表现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表浅性疤痕是皮肤表面的一种微小疤痕，通常由轻微的擦伤、烧伤或割伤引起。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这种疤痕通常不会影响皮肤的功能和外观，但可能会在一段时间内呈现红色或棕色。随着时间的推移，它们通常会逐渐淡化并消失。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表浅性疤痕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增生性疤痕是由于皮肤受伤后过度增生而形成的，通常出现在伤口愈合后。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这种疤痕通常比周围皮肤更厚，颜色更深，并可能伴有疼痛和瘙痒。增生性疤痕通常需要治疗以减轻症状和改善外观。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增生性疤痕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萎缩性疤痕是由于皮肤受伤后组织萎缩而形成的，通常出现在伤口较深或愈合不良的区域。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这种疤痕通常比周围皮肤更薄，更透明，并可能伴有疼痛和不适。萎缩性疤痕可能需要通过手术或填充物进行治疗。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萎缩性疤痕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自发性疤痕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自发性疤痕是指没有明显外部创伤的情况下形成的疤痕，通常与遗传因素、内分泌失调或自身免疫性疾病有关。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自发性疤痕可能出现在身体的任何部位，并可能呈现各种不同的形态和症状。治疗自发性疤痕的方法因个体差异而异，可能需要寻求专业医生的建议。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疤痕后期治疗的方法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https://d.book118.com/698121043022006030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2024-09-06T08:45:36.701</cp:lastPrinted>
  <dcterms:created xsi:type="dcterms:W3CDTF">2024-09-06T00:45:36Z</dcterms:created>
  <dcterms:modified xsi:type="dcterms:W3CDTF">2024-09-06T00:45:38Z</dcterms:modified>
</cp:coreProperties>
</file>