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488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0178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rtlCol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endParaRPr lang="zh-CN" altLang="en-US" sz="1200"/>
          </a:p>
        </p:txBody>
      </p:sp>
      <p:sp>
        <p:nvSpPr>
          <p:cNvPr id="50179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rtlCol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/>
            <a:endParaRPr lang="zh-CN" altLang="en-US" sz="1200"/>
          </a:p>
        </p:txBody>
      </p:sp>
      <p:sp>
        <p:nvSpPr>
          <p:cNvPr id="50180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0181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0182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 sz="1200"/>
          </a:p>
        </p:txBody>
      </p:sp>
      <p:sp>
        <p:nvSpPr>
          <p:cNvPr id="50183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98F8B0F-BC57-4678-9D38-22C305BA89AE}" type="slidenum">
              <a:rPr lang="en-US" altLang="en-US" sz="1200"/>
              <a:t>‹#›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62249604"/>
      </p:ext>
    </p:extLst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4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5.xml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tags" Target="../tags/tag378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Relationship Id="rId6" Type="http://schemas.openxmlformats.org/officeDocument/2006/relationships/tags" Target="../tags/tag41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tags" Target="../tags/tag427.xml" /><Relationship Id="rId6" Type="http://schemas.openxmlformats.org/officeDocument/2006/relationships/tags" Target="../tags/tag428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tags" Target="../tags/tag435.xml" /><Relationship Id="rId6" Type="http://schemas.openxmlformats.org/officeDocument/2006/relationships/tags" Target="../tags/tag436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6322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56323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6324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A0B52F07-202D-480A-A5EF-D5200BB618FC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5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15496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8370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58371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8372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09ADA75E-FDC2-4AC5-BDAF-6D7A3F0E8923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6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550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60419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0420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DAAF7BD8-E7C0-4B28-932B-D5A635D6648A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7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28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2466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62467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2468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043D3FEC-3EE1-4612-8DA9-8CBE0C8BD83F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8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342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4514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64515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4516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01C1C2AC-C92E-4E76-B491-53E3959BA5DE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9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2192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0658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70659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0660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AF47BB47-46B2-4694-A75A-E064D19FB409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14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93710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4754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74755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4756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1F3F693F-A130-4359-A816-5E95DAE9B484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17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1904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7826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77827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7828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D617A44E-394C-4BF1-A16F-7100B7342201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19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7737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9874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79875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9876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D03A874C-3C44-4287-B62D-D188A4514E39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20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5095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22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81923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1924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F99B3635-6B3C-4900-9921-7242BB564423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21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6856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3970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83971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3972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3F6A7884-AE55-4960-9454-9A59B2469A71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22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2337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6018" name="幻灯片图像占位符 1"/>
          <p:cNvSpPr>
            <a:spLocks noGrp="1" noRot="1" noChangeAspect="1" noTextEdit="1"/>
          </p:cNvSpPr>
          <p:nvPr>
            <p:ph type="sldImg" idx="2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 w="12700" cap="flat">
            <a:solidFill>
              <a:srgbClr val="000000"/>
            </a:solidFill>
            <a:miter lim="800000"/>
            <a:headEnd type="none" w="med" len="med"/>
            <a:tailEnd type="none" w="med" len="med"/>
          </a:ln>
        </p:spPr>
      </p:sp>
      <p:sp>
        <p:nvSpPr>
          <p:cNvPr id="86019" name="备注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6020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7909D94D-9D96-459B-B0EC-535CAD522745}" type="slidenum">
              <a:rPr lang="en-US" altLang="en-US" sz="1200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23</a:t>
            </a:fld>
            <a:endParaRPr lang="en-US" altLang="en-US" sz="12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28006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10" Type="http://schemas.openxmlformats.org/officeDocument/2006/relationships/tags" Target="../tags/tag14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image" Target="../media/image1.jpeg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2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2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7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2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7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2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7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C8AC407-B154-437C-BFF4-2EE6BF1A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773501B-8006-4EFE-8840-A7B56CE2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EBAB11C-1B37-4032-83EB-858935C5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73CEC74-5C2D-48F2-AB76-630414211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80C795C-65C1-41F7-BCCE-9BE6ED420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808B44FA-7B78-4C04-B4B0-5EFEB2B3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28C40AAD-C6C1-44E2-AE0A-E62CABC94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1B6270F-8B17-48F0-8A7D-7E3AC84D3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B0109CF-ECD1-41EA-B48C-42221F71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4303D5C-30B9-4F50-B64A-58749CE4F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8D6A4E6-A04B-4180-A060-ED4F0672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6"/>
          <p:cNvSpPr/>
          <p:nvPr>
            <p:custDataLst>
              <p:tags r:id="rId2"/>
            </p:custData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8" name="Rectangle 7"/>
          <p:cNvSpPr/>
          <p:nvPr>
            <p:custDataLst>
              <p:tags r:id="rId3"/>
            </p:custData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" name="Title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eaLnBrk="1" hangingPunct="1"/>
            <a:fld id="{36B9EC23-A795-41C8-A6A2-7204361D4C63}" type="datetime1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662E9546-B4DF-43DA-92EF-1DD88CEEB5F3}" type="slidenum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cxnSp>
        <p:nvCxnSpPr>
          <p:cNvPr id="9" name="Straight Connector 8"/>
          <p:cNvCxnSpPr/>
          <p:nvPr>
            <p:custDataLst>
              <p:tags r:id="rId9"/>
            </p:custData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31867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lvl="0" indent="0" eaLnBrk="1" hangingPunct="1"/>
            <a:fld id="{609499AB-7AFC-4F49-BD45-F6C13DBEB7C9}" type="datetime1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FCF20936-A124-4925-8118-83126874FCAE}" type="slidenum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469754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6"/>
          <p:cNvSpPr/>
          <p:nvPr>
            <p:custDataLst>
              <p:tags r:id="rId2"/>
            </p:custData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8" name="Rectangle 7"/>
          <p:cNvSpPr/>
          <p:nvPr>
            <p:custDataLst>
              <p:tags r:id="rId3"/>
            </p:custData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eaLnBrk="1" hangingPunct="1"/>
            <a:fld id="{60178E70-2763-4E7E-967B-42605244CE95}" type="datetime1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A2E5B7F2-13AD-4781-B893-328BE2CCA5F0}" type="slidenum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cxnSp>
        <p:nvCxnSpPr>
          <p:cNvPr id="9" name="Straight Connector 8"/>
          <p:cNvCxnSpPr/>
          <p:nvPr>
            <p:custDataLst>
              <p:tags r:id="rId9"/>
            </p:custData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26773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Title 7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lvl="0" indent="0" eaLnBrk="1" hangingPunct="1"/>
            <a:fld id="{41A9C71B-7931-4776-B2CC-C536DE05E323}" type="datetime1">
              <a:rPr lang="en-US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46CBEA01-CC34-48D6-A7A3-35EF9D490F0F}" type="slidenum">
              <a:rPr lang="zh-CN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682245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Title 9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eaLnBrk="1" hangingPunct="1"/>
            <a:fld id="{41A9C71B-7931-4776-B2CC-C536DE05E323}" type="datetime1">
              <a:rPr lang="en-US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46CBEA01-CC34-48D6-A7A3-35EF9D490F0F}" type="slidenum">
              <a:rPr lang="zh-CN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1504717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lvl="0" indent="0"/>
            <a:fld id="{6957F239-3258-4670-A3DB-C1B3F8006069}" type="datetime1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lvl="0" indent="0" algn="ctr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marL="0" lvl="0" indent="0" algn="r"/>
            <a:fld id="{35698467-F00F-4E72-99B0-910D6C67FFEF}" type="slidenum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129136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" name="Rectangle 4"/>
          <p:cNvSpPr/>
          <p:nvPr>
            <p:custDataLst>
              <p:tags r:id="rId2"/>
            </p:custData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6" name="Rectangle 5"/>
          <p:cNvSpPr/>
          <p:nvPr>
            <p:custDataLst>
              <p:tags r:id="rId3"/>
            </p:custData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lvl="0" indent="0" eaLnBrk="1" hangingPunct="1"/>
            <a:fld id="{6F30F06D-412A-47D9-89D2-2CF6A377B766}" type="datetime1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0B1D3316-BE61-44ED-80E8-6828B4BA0EC0}" type="slidenum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59454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Rectangle 7"/>
          <p:cNvSpPr/>
          <p:nvPr>
            <p:custDataLst>
              <p:tags r:id="rId2"/>
            </p:custData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9" name="Rectangle 8"/>
          <p:cNvSpPr/>
          <p:nvPr>
            <p:custDataLst>
              <p:tags r:id="rId3"/>
            </p:custData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6"/>
            </p:custDataLst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pPr marL="0" lvl="0" indent="0" eaLnBrk="1" hangingPunct="1"/>
            <a:fld id="{41A9C71B-7931-4776-B2CC-C536DE05E323}" type="datetime1">
              <a:rPr lang="en-US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marL="0" lvl="0" indent="0" algn="r" eaLnBrk="1" hangingPunct="1"/>
            <a:fld id="{46CBEA01-CC34-48D6-A7A3-35EF9D490F0F}" type="slidenum">
              <a:rPr lang="zh-CN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1322243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Rectangle 7"/>
          <p:cNvSpPr/>
          <p:nvPr>
            <p:custDataLst>
              <p:tags r:id="rId2"/>
            </p:custDataLst>
          </p:nvPr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9" name="Rectangle 8"/>
          <p:cNvSpPr/>
          <p:nvPr>
            <p:custDataLst>
              <p:tags r:id="rId3"/>
            </p:custDataLst>
          </p:nvPr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  <p:custDataLst>
              <p:tags r:id="rId5"/>
            </p:custDataLst>
          </p:nvPr>
        </p:nvSpPr>
        <p:spPr>
          <a:xfrm>
            <a:off x="15" y="0"/>
            <a:ext cx="12191985" cy="4915076"/>
          </a:xfrm>
          <a:blipFill>
            <a:blip r:embed="rId6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7"/>
            </p:custDataLst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ct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pPr marL="0" lvl="0" indent="0"/>
            <a:fld id="{BE6FA8C5-645B-405E-9E11-8C6830948138}" type="datetime1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pPr marL="0" lvl="0" indent="0" algn="ctr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pPr marL="0" lvl="0" indent="0" algn="r"/>
            <a:fld id="{78CB1184-45BA-4321-B747-8E2CE66ADD61}" type="slidenum">
              <a:rPr lang="zh-CN" altLang="en-US" sz="900" smtClean="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806654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lvl="0" indent="0" eaLnBrk="1" hangingPunct="1"/>
            <a:fld id="{41A9C71B-7931-4776-B2CC-C536DE05E323}" type="datetime1">
              <a:rPr lang="en-US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46CBEA01-CC34-48D6-A7A3-35EF9D490F0F}" type="slidenum">
              <a:rPr lang="zh-CN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550154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6"/>
          <p:cNvSpPr/>
          <p:nvPr>
            <p:custDataLst>
              <p:tags r:id="rId2"/>
            </p:custData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8" name="Rectangle 7"/>
          <p:cNvSpPr/>
          <p:nvPr>
            <p:custDataLst>
              <p:tags r:id="rId3"/>
            </p:custData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4"/>
            </p:custDataLst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5"/>
            </p:custDataLst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eaLnBrk="1" hangingPunct="1"/>
            <a:fld id="{41A9C71B-7931-4776-B2CC-C536DE05E323}" type="datetime1">
              <a:rPr lang="en-US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marL="0" lvl="0" indent="0" algn="r" eaLnBrk="1" hangingPunct="1"/>
            <a:fld id="{46CBEA01-CC34-48D6-A7A3-35EF9D490F0F}" type="slidenum">
              <a:rPr lang="zh-CN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7302204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8867" y="442913"/>
            <a:ext cx="10854267" cy="442912"/>
          </a:xfrm>
        </p:spPr>
        <p:txBody>
          <a:bodyPr/>
          <a:lstStyle>
            <a:lvl1pPr>
              <a:defRPr baseline="0"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25606" name="灯片编号占位符 4"/>
          <p:cNvSpPr>
            <a:spLocks noGrp="1" noChangeArrowheads="1"/>
          </p:cNvSpPr>
          <p:nvPr>
            <p:ph type="sldNum" sz="quarter" idx="10"/>
            <p:custDataLst>
              <p:tags r:id="rId3"/>
            </p:custDataLst>
          </p:nvPr>
        </p:nvSpPr>
        <p:spPr bwMode="auto">
          <a:xfrm>
            <a:off x="8610600" y="6350000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108945A9-61E2-434C-BA15-100E18985FDF}" type="slidenum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5607" name="日期占位符 2"/>
          <p:cNvSpPr>
            <a:spLocks noGrp="1" noChangeArrowheads="1"/>
          </p:cNvSpPr>
          <p:nvPr>
            <p:ph type="dt" sz="half" idx="11"/>
            <p:custDataLst>
              <p:tags r:id="rId4"/>
            </p:custDataLst>
          </p:nvPr>
        </p:nvSpPr>
        <p:spPr bwMode="auto">
          <a:xfrm>
            <a:off x="881063" y="6350000"/>
            <a:ext cx="2698750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0A0D46A5-EE06-4802-BF2D-CB29799BBDB1}" type="datetime1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5608" name="页脚占位符 3"/>
          <p:cNvSpPr>
            <a:spLocks noGrp="1" noChangeArrowheads="1"/>
          </p:cNvSpPr>
          <p:nvPr>
            <p:ph type="ftr" sz="quarter" idx="12"/>
            <p:custDataLst>
              <p:tags r:id="rId5"/>
            </p:custDataLst>
          </p:nvPr>
        </p:nvSpPr>
        <p:spPr bwMode="auto">
          <a:xfrm>
            <a:off x="4116388" y="6350000"/>
            <a:ext cx="3959225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938944"/>
      </p:ext>
    </p:extLst>
  </p:cSld>
  <p:clrMapOvr>
    <a:masterClrMapping/>
  </p:clrMapOvr>
  <p:transition advClick="0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29703" name="灯片编号占位符 4"/>
          <p:cNvSpPr>
            <a:spLocks noGrp="1" noChangeArrowheads="1"/>
          </p:cNvSpPr>
          <p:nvPr>
            <p:ph type="sldNum" sz="quarter" idx="17"/>
            <p:custDataLst>
              <p:tags r:id="rId7"/>
            </p:custDataLst>
          </p:nvPr>
        </p:nvSpPr>
        <p:spPr bwMode="auto">
          <a:xfrm>
            <a:off x="8610600" y="6350000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7FE7F13A-95E8-4195-9465-FB8FFF39471E}" type="slidenum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9704" name="日期占位符 2"/>
          <p:cNvSpPr>
            <a:spLocks noGrp="1" noChangeArrowheads="1"/>
          </p:cNvSpPr>
          <p:nvPr>
            <p:ph type="dt" sz="half" idx="18"/>
            <p:custDataLst>
              <p:tags r:id="rId8"/>
            </p:custDataLst>
          </p:nvPr>
        </p:nvSpPr>
        <p:spPr bwMode="auto">
          <a:xfrm>
            <a:off x="881063" y="6350000"/>
            <a:ext cx="2698750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063F76BF-80F8-4162-B494-FF45BB9C93D0}" type="datetime1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9705" name="页脚占位符 3"/>
          <p:cNvSpPr>
            <a:spLocks noGrp="1" noChangeArrowheads="1"/>
          </p:cNvSpPr>
          <p:nvPr>
            <p:ph type="ftr" sz="quarter" idx="19"/>
            <p:custDataLst>
              <p:tags r:id="rId9"/>
            </p:custDataLst>
          </p:nvPr>
        </p:nvSpPr>
        <p:spPr bwMode="auto">
          <a:xfrm>
            <a:off x="4116388" y="6350000"/>
            <a:ext cx="3959225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9403953"/>
      </p:ext>
    </p:extLst>
  </p:cSld>
  <p:clrMapOvr>
    <a:masterClrMapping/>
  </p:clrMapOvr>
  <p:transition advClick="0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26631" name="灯片编号占位符 4"/>
          <p:cNvSpPr>
            <a:spLocks noGrp="1" noChangeArrowheads="1"/>
          </p:cNvSpPr>
          <p:nvPr>
            <p:ph type="sldNum" sz="quarter" idx="14"/>
            <p:custDataLst>
              <p:tags r:id="rId4"/>
            </p:custDataLst>
          </p:nvPr>
        </p:nvSpPr>
        <p:spPr bwMode="auto">
          <a:xfrm>
            <a:off x="8610600" y="6350000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96ED7914-30C9-4EC6-ACEA-C21C2EE82AA0}" type="slidenum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6632" name="日期占位符 2"/>
          <p:cNvSpPr>
            <a:spLocks noGrp="1" noChangeArrowheads="1"/>
          </p:cNvSpPr>
          <p:nvPr>
            <p:ph type="dt" sz="half" idx="15"/>
            <p:custDataLst>
              <p:tags r:id="rId5"/>
            </p:custDataLst>
          </p:nvPr>
        </p:nvSpPr>
        <p:spPr bwMode="auto">
          <a:xfrm>
            <a:off x="881063" y="6350000"/>
            <a:ext cx="2698750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AC1538CC-21B0-449D-B57D-40B8FE0FBA32}" type="datetime1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6633" name="页脚占位符 3"/>
          <p:cNvSpPr>
            <a:spLocks noGrp="1" noChangeArrowheads="1"/>
          </p:cNvSpPr>
          <p:nvPr>
            <p:ph type="ftr" sz="quarter" idx="16"/>
            <p:custDataLst>
              <p:tags r:id="rId6"/>
            </p:custDataLst>
          </p:nvPr>
        </p:nvSpPr>
        <p:spPr bwMode="auto">
          <a:xfrm>
            <a:off x="4116388" y="6350000"/>
            <a:ext cx="3959225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4846559"/>
      </p:ext>
    </p:extLst>
  </p:cSld>
  <p:clrMapOvr>
    <a:masterClrMapping/>
  </p:clrMapOvr>
  <p:transition advClick="0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4500" baseline="0">
                <a:solidFill>
                  <a:schemeClr val="tx1"/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30728" name="灯片编号占位符 4"/>
          <p:cNvSpPr>
            <a:spLocks noGrp="1" noChangeArrowheads="1"/>
          </p:cNvSpPr>
          <p:nvPr>
            <p:ph type="sldNum" sz="quarter" idx="14"/>
            <p:custDataLst>
              <p:tags r:id="rId4"/>
            </p:custDataLst>
          </p:nvPr>
        </p:nvSpPr>
        <p:spPr bwMode="auto">
          <a:xfrm>
            <a:off x="8610600" y="6350000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C70E6315-1BE9-4188-AABE-3FEFBE509699}" type="slidenum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30729" name="日期占位符 2"/>
          <p:cNvSpPr>
            <a:spLocks noGrp="1" noChangeArrowheads="1"/>
          </p:cNvSpPr>
          <p:nvPr>
            <p:ph type="dt" sz="half" idx="15"/>
            <p:custDataLst>
              <p:tags r:id="rId5"/>
            </p:custDataLst>
          </p:nvPr>
        </p:nvSpPr>
        <p:spPr bwMode="auto">
          <a:xfrm>
            <a:off x="881063" y="6350000"/>
            <a:ext cx="2698750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B59A3E4C-2E5D-4F76-8F28-D9748F59F47B}" type="datetime1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30730" name="页脚占位符 3"/>
          <p:cNvSpPr>
            <a:spLocks noGrp="1" noChangeArrowheads="1"/>
          </p:cNvSpPr>
          <p:nvPr>
            <p:ph type="ftr" sz="quarter" idx="16"/>
            <p:custDataLst>
              <p:tags r:id="rId6"/>
            </p:custDataLst>
          </p:nvPr>
        </p:nvSpPr>
        <p:spPr bwMode="auto">
          <a:xfrm>
            <a:off x="4116388" y="6350000"/>
            <a:ext cx="3959225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0546102"/>
      </p:ext>
    </p:extLst>
  </p:cSld>
  <p:clrMapOvr>
    <a:masterClrMapping/>
  </p:clrMapOvr>
  <p:transition advClick="0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2700" baseline="0">
                <a:solidFill>
                  <a:schemeClr val="tx1"/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27655" name="灯片编号占位符 4"/>
          <p:cNvSpPr>
            <a:spLocks noGrp="1" noChangeArrowheads="1"/>
          </p:cNvSpPr>
          <p:nvPr>
            <p:ph type="sldNum" sz="quarter" idx="15"/>
            <p:custDataLst>
              <p:tags r:id="rId5"/>
            </p:custDataLst>
          </p:nvPr>
        </p:nvSpPr>
        <p:spPr bwMode="auto">
          <a:xfrm>
            <a:off x="8610600" y="6350000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C22491E4-0409-46E6-BD93-7D1BBC680897}" type="slidenum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7656" name="日期占位符 2"/>
          <p:cNvSpPr>
            <a:spLocks noGrp="1" noChangeArrowheads="1"/>
          </p:cNvSpPr>
          <p:nvPr>
            <p:ph type="dt" sz="half" idx="16"/>
            <p:custDataLst>
              <p:tags r:id="rId6"/>
            </p:custDataLst>
          </p:nvPr>
        </p:nvSpPr>
        <p:spPr bwMode="auto">
          <a:xfrm>
            <a:off x="881063" y="6350000"/>
            <a:ext cx="2698750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87C833BE-7E43-4166-952E-080542F79112}" type="datetime1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27657" name="页脚占位符 3"/>
          <p:cNvSpPr>
            <a:spLocks noGrp="1" noChangeArrowheads="1"/>
          </p:cNvSpPr>
          <p:nvPr>
            <p:ph type="ftr" sz="quarter" idx="17"/>
            <p:custDataLst>
              <p:tags r:id="rId7"/>
            </p:custDataLst>
          </p:nvPr>
        </p:nvSpPr>
        <p:spPr bwMode="auto">
          <a:xfrm>
            <a:off x="4116388" y="6350000"/>
            <a:ext cx="3959225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038382"/>
      </p:ext>
    </p:extLst>
  </p:cSld>
  <p:clrMapOvr>
    <a:masterClrMapping/>
  </p:clrMapOvr>
  <p:transition advClick="0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76560616"/>
      </p:ext>
    </p:extLst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80630809"/>
      </p:ext>
    </p:extLst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62730157"/>
      </p:ext>
    </p:extLst>
  </p:cSld>
  <p:clrMapOvr>
    <a:masterClrMapping/>
  </p:clrMapOvr>
  <p:transition spd="med"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06582756"/>
      </p:ext>
    </p:extLst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2329504"/>
      </p:ext>
    </p:extLst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79710976"/>
      </p:ext>
    </p:extLst>
  </p:cSld>
  <p:clrMapOvr>
    <a:masterClrMapping/>
  </p:clrMapOvr>
  <p:transition spd="med"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60861441"/>
      </p:ext>
    </p:extLst>
  </p:cSld>
  <p:clrMapOvr>
    <a:masterClrMapping/>
  </p:clrMapOvr>
  <p:transition spd="med"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74956763"/>
      </p:ext>
    </p:extLst>
  </p:cSld>
  <p:clrMapOvr>
    <a:masterClrMapping/>
  </p:clrMapOvr>
  <p:transition spd="med"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91130089"/>
      </p:ext>
    </p:extLst>
  </p:cSld>
  <p:clrMapOvr>
    <a:masterClrMapping/>
  </p:clrMapOvr>
  <p:transition spd="med"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90507401"/>
      </p:ext>
    </p:extLst>
  </p:cSld>
  <p:clrMapOvr>
    <a:masterClrMapping/>
  </p:clrMapOvr>
  <p:transition spd="med"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000" b="0" i="0" u="none" baseline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1521827"/>
      </p:ext>
    </p:extLst>
  </p:cSld>
  <p:clrMapOvr>
    <a:masterClrMapping/>
  </p:clrMapOvr>
  <p:transition spd="med"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669931" y="952509"/>
            <a:ext cx="10852237" cy="5388907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39941" name="灯片编号占位符 4"/>
          <p:cNvSpPr>
            <a:spLocks noGrp="1" noChangeArrowheads="1"/>
          </p:cNvSpPr>
          <p:nvPr>
            <p:ph type="sldNum" sz="quarter" idx="14"/>
            <p:custDataLst>
              <p:tags r:id="rId3"/>
            </p:custDataLst>
          </p:nvPr>
        </p:nvSpPr>
        <p:spPr bwMode="auto">
          <a:xfrm>
            <a:off x="8610600" y="6350000"/>
            <a:ext cx="2700338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/>
            <a:fld id="{B1D83AC6-1C7E-47F4-BBF4-079F18325951}" type="slidenum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‹#›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39942" name="日期占位符 2"/>
          <p:cNvSpPr>
            <a:spLocks noGrp="1" noChangeArrowheads="1"/>
          </p:cNvSpPr>
          <p:nvPr>
            <p:ph type="dt" sz="half" idx="15"/>
            <p:custDataLst>
              <p:tags r:id="rId4"/>
            </p:custDataLst>
          </p:nvPr>
        </p:nvSpPr>
        <p:spPr bwMode="auto">
          <a:xfrm>
            <a:off x="881063" y="6350000"/>
            <a:ext cx="2698750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/>
            <a:fld id="{C3850398-BB72-4129-A069-C5D68A677F34}" type="datetime1">
              <a:rPr lang="zh-CN" altLang="en-US" sz="900">
                <a:solidFill>
                  <a:srgbClr val="898989"/>
                </a:solidFill>
                <a:ea typeface="Arial" pitchFamily="34" charset="0"/>
              </a:rPr>
              <a:t>2023/12/14</a:t>
            </a:fld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  <p:sp>
        <p:nvSpPr>
          <p:cNvPr id="39943" name="页脚占位符 3"/>
          <p:cNvSpPr>
            <a:spLocks noGrp="1" noChangeArrowheads="1"/>
          </p:cNvSpPr>
          <p:nvPr>
            <p:ph type="ftr" sz="quarter" idx="16"/>
            <p:custDataLst>
              <p:tags r:id="rId5"/>
            </p:custDataLst>
          </p:nvPr>
        </p:nvSpPr>
        <p:spPr bwMode="auto">
          <a:xfrm>
            <a:off x="4116388" y="6350000"/>
            <a:ext cx="3959225" cy="315913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zh-CN" altLang="en-US" sz="900">
              <a:solidFill>
                <a:srgbClr val="898989"/>
              </a:solidFill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590392"/>
      </p:ext>
    </p:extLst>
  </p:cSld>
  <p:clrMapOvr>
    <a:masterClrMapping/>
  </p:clrMapOvr>
  <p:transition advClick="0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ags" Target="../tags/tag256.xml" /><Relationship Id="rId34" Type="http://schemas.openxmlformats.org/officeDocument/2006/relationships/tags" Target="../tags/tag257.xml" /><Relationship Id="rId35" Type="http://schemas.openxmlformats.org/officeDocument/2006/relationships/tags" Target="../tags/tag258.xml" /><Relationship Id="rId36" Type="http://schemas.openxmlformats.org/officeDocument/2006/relationships/tags" Target="../tags/tag259.xml" /><Relationship Id="rId37" Type="http://schemas.openxmlformats.org/officeDocument/2006/relationships/tags" Target="../tags/tag260.xml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29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6"/>
          <p:cNvSpPr/>
          <p:nvPr>
            <p:custDataLst>
              <p:tags r:id="rId30"/>
            </p:custData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9" name="Rectangle 8"/>
          <p:cNvSpPr/>
          <p:nvPr>
            <p:custDataLst>
              <p:tags r:id="rId31"/>
            </p:custData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32"/>
            </p:custDataLst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33"/>
            </p:custDataLst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34"/>
            </p:custDataLst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baseline="0">
                <a:solidFill>
                  <a:srgbClr val="FFFFFF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fld id="{41A9C71B-7931-4776-B2CC-C536DE05E323}" type="datetime1">
              <a:rPr lang="en-US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12/14/2023</a:t>
            </a:fld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35"/>
            </p:custDataLst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cap="all" baseline="0">
                <a:solidFill>
                  <a:srgbClr val="FFFFFF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36"/>
            </p:custDataLst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50" b="0" i="0" u="none" baseline="0">
                <a:solidFill>
                  <a:srgbClr val="FFFFFF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CBEA01-CC34-48D6-A7A3-35EF9D490F0F}" type="slidenum">
              <a:rPr lang="zh-CN" altLang="en-US" sz="1000" smtClean="0">
                <a:solidFill>
                  <a:srgbClr val="898989"/>
                </a:solidFill>
                <a:latin typeface="Arial" pitchFamily="34" charset="0"/>
                <a:ea typeface="微软雅黑" pitchFamily="34" charset="-122"/>
              </a:rPr>
              <a:t>‹#›</a:t>
            </a:fld>
            <a:endParaRPr lang="zh-CN" altLang="en-US" sz="1000">
              <a:solidFill>
                <a:srgbClr val="898989"/>
              </a:solidFill>
              <a:latin typeface="Arial" pitchFamily="34" charset="0"/>
              <a:ea typeface="微软雅黑" pitchFamily="34" charset="-122"/>
            </a:endParaRPr>
          </a:p>
        </p:txBody>
      </p:sp>
      <p:cxnSp>
        <p:nvCxnSpPr>
          <p:cNvPr id="10" name="Straight Connector 9"/>
          <p:cNvCxnSpPr/>
          <p:nvPr>
            <p:custDataLst>
              <p:tags r:id="rId37"/>
            </p:custData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9483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74" r:id="rId2"/>
    <p:sldLayoutId id="2147484475" r:id="rId3"/>
    <p:sldLayoutId id="2147484476" r:id="rId4"/>
    <p:sldLayoutId id="2147484477" r:id="rId5"/>
    <p:sldLayoutId id="2147484478" r:id="rId6"/>
    <p:sldLayoutId id="2147484479" r:id="rId7"/>
    <p:sldLayoutId id="2147484480" r:id="rId8"/>
    <p:sldLayoutId id="2147484481" r:id="rId9"/>
    <p:sldLayoutId id="2147484482" r:id="rId10"/>
    <p:sldLayoutId id="2147484483" r:id="rId11"/>
    <p:sldLayoutId id="2147484484" r:id="rId12"/>
    <p:sldLayoutId id="2147484485" r:id="rId13"/>
    <p:sldLayoutId id="2147484486" r:id="rId14"/>
    <p:sldLayoutId id="2147484487" r:id="rId15"/>
    <p:sldLayoutId id="2147484488" r:id="rId16"/>
    <p:sldLayoutId id="2147484489" r:id="rId17"/>
    <p:sldLayoutId id="2147484490" r:id="rId18"/>
    <p:sldLayoutId id="2147484491" r:id="rId19"/>
    <p:sldLayoutId id="2147484492" r:id="rId20"/>
    <p:sldLayoutId id="2147484493" r:id="rId21"/>
    <p:sldLayoutId id="2147484494" r:id="rId22"/>
    <p:sldLayoutId id="2147484495" r:id="rId23"/>
    <p:sldLayoutId id="2147484496" r:id="rId24"/>
    <p:sldLayoutId id="2147484497" r:id="rId25"/>
    <p:sldLayoutId id="2147484498" r:id="rId26"/>
    <p:sldLayoutId id="2147484499" r:id="rId27"/>
    <p:sldLayoutId id="2147484500" r:id="rId28"/>
  </p:sldLayoutIdLst>
  <p:transition/>
  <p:timing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Tx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7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12" Type="http://schemas.openxmlformats.org/officeDocument/2006/relationships/tags" Target="../tags/tag353.xml" /><Relationship Id="rId13" Type="http://schemas.openxmlformats.org/officeDocument/2006/relationships/tags" Target="../tags/tag354.xml" /><Relationship Id="rId14" Type="http://schemas.openxmlformats.org/officeDocument/2006/relationships/tags" Target="../tags/tag35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tags" Target="../tags/tag349.xml" /><Relationship Id="rId9" Type="http://schemas.openxmlformats.org/officeDocument/2006/relationships/tags" Target="../tags/tag3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6.xml" /><Relationship Id="rId3" Type="http://schemas.openxmlformats.org/officeDocument/2006/relationships/tags" Target="../tags/tag357.xml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tags" Target="../tags/tag360.xml" /><Relationship Id="rId7" Type="http://schemas.openxmlformats.org/officeDocument/2006/relationships/tags" Target="../tags/tag3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2.xml" /><Relationship Id="rId3" Type="http://schemas.openxmlformats.org/officeDocument/2006/relationships/tags" Target="../tags/tag363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tags" Target="../tags/tag3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86.xml" /><Relationship Id="rId11" Type="http://schemas.openxmlformats.org/officeDocument/2006/relationships/tags" Target="../tags/tag387.xml" /><Relationship Id="rId12" Type="http://schemas.openxmlformats.org/officeDocument/2006/relationships/tags" Target="../tags/tag388.xml" /><Relationship Id="rId13" Type="http://schemas.openxmlformats.org/officeDocument/2006/relationships/tags" Target="../tags/tag389.xml" /><Relationship Id="rId14" Type="http://schemas.openxmlformats.org/officeDocument/2006/relationships/tags" Target="../tags/tag390.xml" /><Relationship Id="rId15" Type="http://schemas.openxmlformats.org/officeDocument/2006/relationships/tags" Target="../tags/tag391.xml" /><Relationship Id="rId16" Type="http://schemas.openxmlformats.org/officeDocument/2006/relationships/tags" Target="../tags/tag392.xml" /><Relationship Id="rId17" Type="http://schemas.openxmlformats.org/officeDocument/2006/relationships/tags" Target="../tags/tag393.xml" /><Relationship Id="rId18" Type="http://schemas.openxmlformats.org/officeDocument/2006/relationships/tags" Target="../tags/tag394.xml" /><Relationship Id="rId19" Type="http://schemas.openxmlformats.org/officeDocument/2006/relationships/tags" Target="../tags/tag395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396.xml" /><Relationship Id="rId21" Type="http://schemas.openxmlformats.org/officeDocument/2006/relationships/tags" Target="../tags/tag397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tags" Target="../tags/tag383.xml" /><Relationship Id="rId8" Type="http://schemas.openxmlformats.org/officeDocument/2006/relationships/tags" Target="../tags/tag384.xml" /><Relationship Id="rId9" Type="http://schemas.openxmlformats.org/officeDocument/2006/relationships/tags" Target="../tags/tag3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ags" Target="../tags/tag398.xml" /><Relationship Id="rId3" Type="http://schemas.openxmlformats.org/officeDocument/2006/relationships/tags" Target="../tags/tag399.xml" /><Relationship Id="rId4" Type="http://schemas.openxmlformats.org/officeDocument/2006/relationships/tags" Target="../tags/tag400.xml" /><Relationship Id="rId5" Type="http://schemas.openxmlformats.org/officeDocument/2006/relationships/tags" Target="../tags/tag401.xml" /><Relationship Id="rId6" Type="http://schemas.openxmlformats.org/officeDocument/2006/relationships/tags" Target="../tags/tag4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ags" Target="../tags/tag403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ags" Target="../tags/tag422.xml" /><Relationship Id="rId3" Type="http://schemas.openxmlformats.org/officeDocument/2006/relationships/tags" Target="../tags/tag423.xml" /><Relationship Id="rId4" Type="http://schemas.openxmlformats.org/officeDocument/2006/relationships/tags" Target="../tags/tag4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tags" Target="../tags/tag431.xml" /><Relationship Id="rId6" Type="http://schemas.openxmlformats.org/officeDocument/2006/relationships/tags" Target="../tags/tag43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tags" Target="../tags/tag439.xml" /><Relationship Id="rId6" Type="http://schemas.openxmlformats.org/officeDocument/2006/relationships/tags" Target="../tags/tag44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52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74.xml" /><Relationship Id="rId11" Type="http://schemas.openxmlformats.org/officeDocument/2006/relationships/tags" Target="../tags/tag475.xml" /><Relationship Id="rId12" Type="http://schemas.openxmlformats.org/officeDocument/2006/relationships/tags" Target="../tags/tag476.xml" /><Relationship Id="rId13" Type="http://schemas.openxmlformats.org/officeDocument/2006/relationships/tags" Target="../tags/tag477.xml" /><Relationship Id="rId14" Type="http://schemas.openxmlformats.org/officeDocument/2006/relationships/tags" Target="../tags/tag478.xml" /><Relationship Id="rId15" Type="http://schemas.openxmlformats.org/officeDocument/2006/relationships/tags" Target="../tags/tag479.xml" /><Relationship Id="rId16" Type="http://schemas.openxmlformats.org/officeDocument/2006/relationships/tags" Target="../tags/tag480.xml" /><Relationship Id="rId17" Type="http://schemas.openxmlformats.org/officeDocument/2006/relationships/tags" Target="../tags/tag481.xml" /><Relationship Id="rId18" Type="http://schemas.openxmlformats.org/officeDocument/2006/relationships/tags" Target="../tags/tag482.xml" /><Relationship Id="rId19" Type="http://schemas.openxmlformats.org/officeDocument/2006/relationships/tags" Target="../tags/tag483.xml" /><Relationship Id="rId2" Type="http://schemas.openxmlformats.org/officeDocument/2006/relationships/notesSlide" Target="../notesSlides/notesSlide12.xml" /><Relationship Id="rId20" Type="http://schemas.openxmlformats.org/officeDocument/2006/relationships/tags" Target="../tags/tag484.xml" /><Relationship Id="rId21" Type="http://schemas.openxmlformats.org/officeDocument/2006/relationships/tags" Target="../tags/tag485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tags" Target="../tags/tag471.xml" /><Relationship Id="rId8" Type="http://schemas.openxmlformats.org/officeDocument/2006/relationships/tags" Target="../tags/tag472.xml" /><Relationship Id="rId9" Type="http://schemas.openxmlformats.org/officeDocument/2006/relationships/tags" Target="../tags/tag47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86.xml" /><Relationship Id="rId3" Type="http://schemas.openxmlformats.org/officeDocument/2006/relationships/tags" Target="../tags/tag487.xml" /><Relationship Id="rId4" Type="http://schemas.openxmlformats.org/officeDocument/2006/relationships/hyperlink" Target="https://d.book118.com/698121062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1202" name="标题 3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2633663" y="2571750"/>
            <a:ext cx="5618162" cy="1054100"/>
          </a:xfrm>
          <a:prstGeom prst="rect">
            <a:avLst/>
          </a:prstGeom>
          <a:ln cap="flat" algn="ctr">
            <a:miter lim="800000"/>
            <a:headEnd type="none" w="med" len="med"/>
            <a:tailEnd type="none" w="med" len="med"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  <a:normAutofit fontScale="90000"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rgbClr val="262626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marR="0" lvl="0" indent="0" algn="ctr" defTabSz="914400" eaLnBrk="1" hangingPunct="1"/>
            <a:r>
              <a:rPr lang="en-US" altLang="en-US" sz="5400" spc="600" err="1">
                <a:solidFill>
                  <a:srgbClr val="1A3B56"/>
                </a:solidFill>
                <a:latin typeface="Arial" pitchFamily="34" charset="0"/>
                <a:ea typeface="宋体" pitchFamily="2" charset="-122"/>
                <a:sym typeface="微软雅黑" pitchFamily="34" charset="-122"/>
              </a:rPr>
              <a:t>句子成分</a:t>
            </a:r>
            <a:br>
              <a:rPr lang="zh-CN" altLang="en-US" sz="4900" spc="600">
                <a:solidFill>
                  <a:srgbClr val="1A3B56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</a:br>
            <a:endParaRPr lang="zh-CN" altLang="en-US" sz="4400">
              <a:solidFill>
                <a:srgbClr val="1A3B56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51203" name="副标题 1"/>
          <p:cNvSpPr>
            <a:spLocks noGrp="1" noChangeArrowheads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633663" y="3692525"/>
            <a:ext cx="5618162" cy="2085975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800" b="0" i="0" u="none" strike="noStrike" kern="1200" cap="none" spc="20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Arial" pitchFamily="34" charset="0"/>
                <a:ea typeface="微软雅黑" pitchFamily="34" charset="-122"/>
                <a:cs typeface="+mn-cs"/>
              </a:rPr>
              <a:t>WELCOME UNIT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2226" name="标题 4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4070350" y="441325"/>
            <a:ext cx="3835400" cy="723900"/>
          </a:xfrm>
          <a:prstGeom prst="rect">
            <a:avLst/>
          </a:prstGeom>
        </p:spPr>
        <p:txBody>
          <a:bodyPr vert="horz" wrap="square" lIns="90000" tIns="46800" rIns="90000" bIns="0" numCol="1" anchor="b" anchorCtr="0" compatLnSpc="1">
            <a:prstTxWarp prst="textNoShape">
              <a:avLst/>
            </a:prstTxWarp>
            <a:no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5400" spc="300">
                <a:solidFill>
                  <a:srgbClr val="1A3B56"/>
                </a:solidFill>
                <a:latin typeface="Arial" pitchFamily="34" charset="0"/>
                <a:ea typeface="宋体" pitchFamily="2" charset="-122"/>
                <a:sym typeface="微软雅黑" pitchFamily="34" charset="-122"/>
              </a:rPr>
              <a:t>句子成分</a:t>
            </a:r>
            <a:endParaRPr lang="en-US" altLang="en-US" sz="5400">
              <a:latin typeface="Arial" pitchFamily="34" charset="0"/>
              <a:ea typeface="汉仪旗黑-85S" pitchFamily="18" charset="-122"/>
            </a:endParaRPr>
          </a:p>
        </p:txBody>
      </p:sp>
      <p:sp>
        <p:nvSpPr>
          <p:cNvPr id="52227" name="文本占位符 5"/>
          <p:cNvSpPr>
            <a:spLocks noGrp="1" noChangeArrowheads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122238" y="1320800"/>
            <a:ext cx="10206037" cy="2355850"/>
          </a:xfrm>
          <a:prstGeom prst="rect">
            <a:avLst/>
          </a:prstGeom>
        </p:spPr>
        <p:txBody>
          <a:bodyPr vert="horz" wrap="square" lIns="90000" tIns="0" rIns="90000" bIns="4680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hangingPunct="1">
              <a:buNone/>
            </a:pPr>
            <a:r>
              <a:rPr lang="en-US" altLang="en-US" sz="3600" b="1" spc="150">
                <a:solidFill>
                  <a:srgbClr val="FF0000"/>
                </a:solidFill>
                <a:sym typeface="微软雅黑" pitchFamily="34" charset="-122"/>
              </a:rPr>
              <a:t>定义</a:t>
            </a:r>
            <a:r>
              <a:rPr lang="en-US" altLang="en-US" sz="3600" b="1" spc="150">
                <a:sym typeface="微软雅黑" pitchFamily="34" charset="-122"/>
              </a:rPr>
              <a:t> </a:t>
            </a:r>
            <a:r>
              <a:rPr lang="en-US" altLang="en-US" sz="3600" spc="150">
                <a:sym typeface="微软雅黑" pitchFamily="34" charset="-122"/>
              </a:rPr>
              <a:t>：</a:t>
            </a:r>
            <a:endParaRPr lang="en-US" altLang="en-US" sz="3600">
              <a:sym typeface="微软雅黑" pitchFamily="34" charset="-122"/>
            </a:endParaRPr>
          </a:p>
          <a:p>
            <a:pPr marL="0" marR="0" lvl="0" indent="0" defTabSz="914400" eaLnBrk="1" hangingPunct="1">
              <a:buNone/>
            </a:pPr>
            <a:r>
              <a:rPr lang="en-US" altLang="en-US" sz="3600" spc="150">
                <a:sym typeface="微软雅黑" pitchFamily="34" charset="-122"/>
              </a:rPr>
              <a:t>构成句子的各个部分叫做句子成分。句子成分有</a:t>
            </a:r>
            <a:r>
              <a:rPr lang="en-US" altLang="en-US" sz="3600" spc="150">
                <a:solidFill>
                  <a:srgbClr val="FF0000"/>
                </a:solidFill>
                <a:sym typeface="微软雅黑" pitchFamily="34" charset="-122"/>
              </a:rPr>
              <a:t>主要成分</a:t>
            </a:r>
            <a:r>
              <a:rPr lang="en-US" altLang="en-US" sz="3600" spc="150">
                <a:sym typeface="微软雅黑" pitchFamily="34" charset="-122"/>
              </a:rPr>
              <a:t>和</a:t>
            </a:r>
            <a:r>
              <a:rPr lang="en-US" altLang="en-US" sz="3600" spc="150">
                <a:solidFill>
                  <a:srgbClr val="FF0000"/>
                </a:solidFill>
                <a:sym typeface="微软雅黑" pitchFamily="34" charset="-122"/>
              </a:rPr>
              <a:t>次要成分</a:t>
            </a:r>
            <a:r>
              <a:rPr lang="en-US" altLang="en-US" sz="3600" spc="150">
                <a:sym typeface="微软雅黑" pitchFamily="34" charset="-122"/>
              </a:rPr>
              <a:t>；</a:t>
            </a:r>
            <a:endParaRPr lang="en-US" altLang="en-US" sz="3600">
              <a:sym typeface="微软雅黑" pitchFamily="34" charset="-122"/>
            </a:endParaRPr>
          </a:p>
          <a:p>
            <a:pPr marL="0" marR="0" lvl="0" indent="0" defTabSz="914400" eaLnBrk="1" hangingPunct="1">
              <a:buNone/>
            </a:pPr>
            <a:r>
              <a:rPr lang="en-US" altLang="en-US" sz="3600" b="1" spc="150">
                <a:solidFill>
                  <a:srgbClr val="FF0000"/>
                </a:solidFill>
                <a:sym typeface="微软雅黑" pitchFamily="34" charset="-122"/>
              </a:rPr>
              <a:t>主要成分</a:t>
            </a:r>
            <a:r>
              <a:rPr lang="en-US" altLang="en-US" sz="3600" spc="150">
                <a:sym typeface="微软雅黑" pitchFamily="34" charset="-122"/>
              </a:rPr>
              <a:t>：主语和谓语</a:t>
            </a:r>
            <a:endParaRPr lang="en-US" altLang="en-US" sz="3600">
              <a:sym typeface="微软雅黑" pitchFamily="34" charset="-122"/>
            </a:endParaRPr>
          </a:p>
          <a:p>
            <a:pPr marL="0" marR="0" lvl="0" indent="0" defTabSz="914400" eaLnBrk="1" hangingPunct="1">
              <a:buNone/>
            </a:pPr>
            <a:r>
              <a:rPr lang="en-US" altLang="en-US" sz="3600" b="1" spc="150">
                <a:solidFill>
                  <a:srgbClr val="FF0000"/>
                </a:solidFill>
                <a:sym typeface="微软雅黑" pitchFamily="34" charset="-122"/>
              </a:rPr>
              <a:t>次要成分</a:t>
            </a:r>
            <a:r>
              <a:rPr lang="en-US" altLang="en-US" sz="3600" spc="150">
                <a:sym typeface="微软雅黑" pitchFamily="34" charset="-122"/>
              </a:rPr>
              <a:t>：</a:t>
            </a:r>
            <a:endParaRPr lang="en-US" altLang="en-US" sz="3600">
              <a:sym typeface="微软雅黑" pitchFamily="34" charset="-122"/>
            </a:endParaRPr>
          </a:p>
          <a:p>
            <a:pPr marL="0" marR="0" lvl="0" indent="0" defTabSz="914400" eaLnBrk="1" hangingPunct="1">
              <a:buNone/>
            </a:pPr>
            <a:r>
              <a:rPr lang="en-US" altLang="en-US" sz="3600" spc="150">
                <a:sym typeface="微软雅黑" pitchFamily="34" charset="-122"/>
              </a:rPr>
              <a:t>表语、宾语、定语、状语、补足语、同位语</a:t>
            </a:r>
            <a:endParaRPr lang="en-US" altLang="en-US" sz="3600">
              <a:sym typeface="微软雅黑" pitchFamily="34" charset="-122"/>
            </a:endParaRPr>
          </a:p>
        </p:txBody>
      </p:sp>
      <p:sp>
        <p:nvSpPr>
          <p:cNvPr id="52228" name="文本框 1"/>
          <p:cNvSpPr/>
          <p:nvPr>
            <p:custDataLst>
              <p:tags r:id="rId5"/>
            </p:custDataLst>
          </p:nvPr>
        </p:nvSpPr>
        <p:spPr>
          <a:xfrm>
            <a:off x="2203450" y="50800"/>
            <a:ext cx="1409700" cy="11922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67500" tIns="35100" rIns="67500" bIns="3510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en-US" altLang="zh-CN" sz="6600">
                <a:solidFill>
                  <a:srgbClr val="000000"/>
                </a:solidFill>
                <a:latin typeface="Arial" pitchFamily="34" charset="0"/>
                <a:ea typeface="微软雅黑" pitchFamily="34" charset="-122"/>
              </a:rPr>
              <a:t>01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3250" name="Text Box 2"/>
          <p:cNvSpPr/>
          <p:nvPr>
            <p:custDataLst>
              <p:tags r:id="rId3"/>
            </p:custDataLst>
          </p:nvPr>
        </p:nvSpPr>
        <p:spPr>
          <a:xfrm>
            <a:off x="1344613" y="2565400"/>
            <a:ext cx="94456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1.</a:t>
            </a:r>
            <a:r>
              <a:rPr lang="en-US" altLang="zh-CN" sz="3200">
                <a:solidFill>
                  <a:srgbClr val="FF33CC"/>
                </a:solidFill>
                <a:latin typeface="Times New Roman" pitchFamily="18" charset="0"/>
                <a:ea typeface="Arial" pitchFamily="34" charset="0"/>
              </a:rPr>
              <a:t> </a:t>
            </a:r>
            <a:r>
              <a:rPr lang="en-US" altLang="zh-CN" sz="3200" b="1" u="sng">
                <a:solidFill>
                  <a:srgbClr val="FF33CC"/>
                </a:solidFill>
                <a:latin typeface="Times New Roman" pitchFamily="18" charset="0"/>
                <a:ea typeface="Arial" pitchFamily="34" charset="0"/>
              </a:rPr>
              <a:t>I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 </a:t>
            </a:r>
            <a:r>
              <a:rPr lang="en-US" altLang="zh-CN" sz="3200" b="1" u="sng">
                <a:solidFill>
                  <a:srgbClr val="FF0000"/>
                </a:solidFill>
                <a:latin typeface="Times New Roman" pitchFamily="18" charset="0"/>
                <a:ea typeface="Arial" pitchFamily="34" charset="0"/>
              </a:rPr>
              <a:t>met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 </a:t>
            </a:r>
            <a:r>
              <a:rPr lang="en-US" altLang="zh-CN" sz="3200" b="1" u="sng">
                <a:solidFill>
                  <a:srgbClr val="0000FF"/>
                </a:solidFill>
                <a:latin typeface="Times New Roman" pitchFamily="18" charset="0"/>
                <a:ea typeface="Arial" pitchFamily="34" charset="0"/>
              </a:rPr>
              <a:t>my best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 </a:t>
            </a:r>
            <a:r>
              <a:rPr lang="en-US" altLang="zh-CN" sz="3200" b="1" u="sng">
                <a:solidFill>
                  <a:srgbClr val="FF6600"/>
                </a:solidFill>
                <a:latin typeface="Times New Roman" pitchFamily="18" charset="0"/>
                <a:ea typeface="Arial" pitchFamily="34" charset="0"/>
              </a:rPr>
              <a:t>friend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 </a:t>
            </a:r>
            <a:r>
              <a:rPr lang="en-US" altLang="zh-CN" sz="3200" b="1" u="sng">
                <a:solidFill>
                  <a:srgbClr val="00FF00"/>
                </a:solidFill>
                <a:latin typeface="Times New Roman" pitchFamily="18" charset="0"/>
                <a:ea typeface="Arial" pitchFamily="34" charset="0"/>
              </a:rPr>
              <a:t>Tom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 </a:t>
            </a:r>
            <a:r>
              <a:rPr lang="en-US" altLang="zh-CN" sz="3200" b="1" u="sng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at the station yesterday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Arial" pitchFamily="34" charset="0"/>
              </a:rPr>
              <a:t>.</a:t>
            </a:r>
            <a:endParaRPr lang="en-US" altLang="zh-CN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</p:txBody>
      </p:sp>
      <p:sp>
        <p:nvSpPr>
          <p:cNvPr id="53251" name="Text Box 3"/>
          <p:cNvSpPr/>
          <p:nvPr>
            <p:custDataLst>
              <p:tags r:id="rId4"/>
            </p:custDataLst>
          </p:nvPr>
        </p:nvSpPr>
        <p:spPr>
          <a:xfrm>
            <a:off x="1685925" y="3133725"/>
            <a:ext cx="762000" cy="2062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主语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53252" name="Text Box 4"/>
          <p:cNvSpPr/>
          <p:nvPr>
            <p:custDataLst>
              <p:tags r:id="rId5"/>
            </p:custDataLst>
          </p:nvPr>
        </p:nvSpPr>
        <p:spPr>
          <a:xfrm>
            <a:off x="2422525" y="4051300"/>
            <a:ext cx="1841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2400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</p:txBody>
      </p:sp>
      <p:sp>
        <p:nvSpPr>
          <p:cNvPr id="53253" name="Text Box 5"/>
          <p:cNvSpPr/>
          <p:nvPr>
            <p:custDataLst>
              <p:tags r:id="rId6"/>
            </p:custDataLst>
          </p:nvPr>
        </p:nvSpPr>
        <p:spPr>
          <a:xfrm>
            <a:off x="2282825" y="3092450"/>
            <a:ext cx="1000125" cy="1570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语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53254" name="Text Box 7"/>
          <p:cNvSpPr/>
          <p:nvPr>
            <p:custDataLst>
              <p:tags r:id="rId7"/>
            </p:custDataLst>
          </p:nvPr>
        </p:nvSpPr>
        <p:spPr>
          <a:xfrm>
            <a:off x="3273425" y="3054350"/>
            <a:ext cx="592138" cy="1570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定语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53255" name="Text Box 8"/>
          <p:cNvSpPr/>
          <p:nvPr>
            <p:custDataLst>
              <p:tags r:id="rId8"/>
            </p:custDataLst>
          </p:nvPr>
        </p:nvSpPr>
        <p:spPr>
          <a:xfrm>
            <a:off x="4568825" y="3092450"/>
            <a:ext cx="1000125" cy="1570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宾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语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53256" name="Text Box 9"/>
          <p:cNvSpPr/>
          <p:nvPr>
            <p:custDataLst>
              <p:tags r:id="rId9"/>
            </p:custDataLst>
          </p:nvPr>
        </p:nvSpPr>
        <p:spPr>
          <a:xfrm>
            <a:off x="5559425" y="3092450"/>
            <a:ext cx="592138" cy="2062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同位语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53257" name="Text Box 10"/>
          <p:cNvSpPr/>
          <p:nvPr>
            <p:custDataLst>
              <p:tags r:id="rId10"/>
            </p:custDataLst>
          </p:nvPr>
        </p:nvSpPr>
        <p:spPr>
          <a:xfrm>
            <a:off x="8150225" y="3092450"/>
            <a:ext cx="596900" cy="1570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状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语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53258" name="文本框 1"/>
          <p:cNvSpPr/>
          <p:nvPr>
            <p:custDataLst>
              <p:tags r:id="rId11"/>
            </p:custDataLst>
          </p:nvPr>
        </p:nvSpPr>
        <p:spPr>
          <a:xfrm>
            <a:off x="2066925" y="5297488"/>
            <a:ext cx="6700838" cy="1016000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6000">
                <a:solidFill>
                  <a:srgbClr val="000000"/>
                </a:solidFill>
                <a:latin typeface="Calibri" panose="020f0502020204030204" pitchFamily="34" charset="0"/>
                <a:ea typeface="宋体" pitchFamily="2" charset="-122"/>
                <a:sym typeface="Wingdings" pitchFamily="2" charset="2"/>
              </a:rPr>
              <a:t>中英文语序差异</a:t>
            </a:r>
            <a:endParaRPr lang="zh-CN" altLang="en-US" sz="6000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</a:endParaRPr>
          </a:p>
        </p:txBody>
      </p:sp>
      <p:sp>
        <p:nvSpPr>
          <p:cNvPr id="53259" name="标题 2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323850" y="257175"/>
            <a:ext cx="11655425" cy="835025"/>
          </a:xfrm>
          <a:prstGeom prst="rect">
            <a:avLst/>
          </a:prstGeom>
          <a:ln cap="flat" algn="ctr">
            <a:miter lim="800000"/>
            <a:headEnd type="none" w="med" len="med"/>
            <a:tailEnd type="none" w="med" len="med"/>
          </a:ln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 fontScale="90000"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eaLnBrk="1" hangingPunct="1"/>
            <a:r>
              <a:rPr lang="zh-CN" altLang="en-US" sz="4900" spc="200">
                <a:sym typeface="Wingdings" pitchFamily="2" charset="2"/>
              </a:rPr>
              <a:t>英语</a:t>
            </a:r>
            <a:r>
              <a:rPr lang="zh-CN" altLang="en-US" sz="4400" spc="200">
                <a:sym typeface="Wingdings" pitchFamily="2" charset="2"/>
              </a:rPr>
              <a:t>：孔雀型</a:t>
            </a:r>
            <a:r>
              <a:rPr lang="en-US" altLang="zh-CN" sz="4400" spc="200">
                <a:sym typeface="Wingdings" pitchFamily="2" charset="2"/>
              </a:rPr>
              <a:t>—</a:t>
            </a:r>
            <a:r>
              <a:rPr lang="zh-CN" altLang="en-US" sz="4400" spc="200">
                <a:sym typeface="Wingdings" pitchFamily="2" charset="2"/>
              </a:rPr>
              <a:t>尾重</a:t>
            </a:r>
            <a:br>
              <a:rPr lang="en-US" altLang="zh-CN" sz="4400" spc="200">
                <a:sym typeface="Wingdings" pitchFamily="2" charset="2"/>
              </a:rPr>
            </a:br>
            <a:r>
              <a:rPr lang="zh-CN" altLang="en-US" sz="4000" spc="200">
                <a:sym typeface="Wingdings" pitchFamily="2" charset="2"/>
              </a:rPr>
              <a:t>要求把字数较多或语法结构较复杂的句子、成分至于句末</a:t>
            </a:r>
            <a:r>
              <a:rPr lang="zh-CN" altLang="en-US" sz="2400" spc="200">
                <a:sym typeface="Wingdings" pitchFamily="2" charset="2"/>
              </a:rPr>
              <a:t>。</a:t>
            </a:r>
            <a:br>
              <a:rPr lang="en-US" altLang="en-US" sz="2400" spc="200">
                <a:sym typeface="Wingdings" pitchFamily="2" charset="2"/>
              </a:rPr>
            </a:br>
            <a:r>
              <a:rPr lang="en-US" altLang="en-US" sz="2400" spc="200">
                <a:sym typeface="Wingdings" pitchFamily="2" charset="2"/>
              </a:rPr>
              <a:t>                     </a:t>
            </a:r>
            <a:r>
              <a:rPr lang="zh-CN" altLang="en-US" sz="2400" spc="200">
                <a:sym typeface="Wingdings" pitchFamily="2" charset="2"/>
              </a:rPr>
              <a:t>我昨天在车站遇到我最好的朋友汤姆。</a:t>
            </a:r>
            <a:endParaRPr lang="zh-CN" altLang="en-US" sz="2200"/>
          </a:p>
        </p:txBody>
      </p:sp>
    </p:spTree>
    <p:custDataLst>
      <p:tags r:id="rId13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 fill="hold"/>
                                        <p:tgtEl>
                                          <p:spTgt spid="53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 fill="hold"/>
                                        <p:tgtEl>
                                          <p:spTgt spid="53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 fill="hold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500" fill="hold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500" fill="hold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500" fill="hold"/>
                                        <p:tgtEl>
                                          <p:spTgt spid="53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7" dur="500" fill="hold"/>
                                        <p:tgtEl>
                                          <p:spTgt spid="53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/>
      <p:bldP spid="53252" grpId="0"/>
      <p:bldP spid="53253" grpId="0"/>
      <p:bldP spid="53254" grpId="0"/>
      <p:bldP spid="53255" grpId="0"/>
      <p:bldP spid="53256" grpId="0"/>
      <p:bldP spid="53257" grpId="0"/>
      <p:bldP spid="53258" grpId="0"/>
      <p:bldP spid="5325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4274" name="Text Box 2"/>
          <p:cNvSpPr/>
          <p:nvPr>
            <p:custDataLst>
              <p:tags r:id="rId3"/>
            </p:custDataLst>
          </p:nvPr>
        </p:nvSpPr>
        <p:spPr>
          <a:xfrm>
            <a:off x="1524000" y="188913"/>
            <a:ext cx="8893175" cy="6462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Elements of a sentence:  page 6</a:t>
            </a: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              S --- subject</a:t>
            </a: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              V --- verb</a:t>
            </a: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              P --- predicative </a:t>
            </a: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              O --- object</a:t>
            </a: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              A.--- adverbial</a:t>
            </a: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             Oc --- object complement</a:t>
            </a: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Arial" pitchFamily="34" charset="0"/>
                <a:ea typeface="Arial" pitchFamily="34" charset="0"/>
              </a:rPr>
              <a:t> </a:t>
            </a:r>
          </a:p>
        </p:txBody>
      </p:sp>
      <p:sp>
        <p:nvSpPr>
          <p:cNvPr id="54275" name="Text Box 3"/>
          <p:cNvSpPr/>
          <p:nvPr>
            <p:custDataLst>
              <p:tags r:id="rId4"/>
            </p:custDataLst>
          </p:nvPr>
        </p:nvSpPr>
        <p:spPr>
          <a:xfrm>
            <a:off x="6240463" y="981075"/>
            <a:ext cx="12446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CC0000"/>
                </a:solidFill>
                <a:latin typeface="Comic Sans MS" pitchFamily="66" charset="0"/>
                <a:ea typeface="隶书" pitchFamily="49" charset="-122"/>
                <a:sym typeface="Wingdings" pitchFamily="2" charset="2"/>
              </a:rPr>
              <a:t>主</a:t>
            </a:r>
            <a:r>
              <a:rPr lang="en-US" altLang="zh-CN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·</a:t>
            </a:r>
            <a:endParaRPr lang="en-US" altLang="zh-CN" sz="3200" b="1">
              <a:solidFill>
                <a:srgbClr val="CC0000"/>
              </a:solidFill>
              <a:latin typeface="宋体" pitchFamily="2" charset="-122"/>
              <a:ea typeface="隶书" pitchFamily="49" charset="-122"/>
            </a:endParaRPr>
          </a:p>
        </p:txBody>
      </p:sp>
      <p:sp>
        <p:nvSpPr>
          <p:cNvPr id="54276" name="Rectangle 5"/>
          <p:cNvSpPr/>
          <p:nvPr>
            <p:custDataLst>
              <p:tags r:id="rId5"/>
            </p:custDataLst>
          </p:nvPr>
        </p:nvSpPr>
        <p:spPr>
          <a:xfrm>
            <a:off x="5664200" y="1844675"/>
            <a:ext cx="13684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谓</a:t>
            </a:r>
            <a:r>
              <a:rPr lang="en-US" altLang="zh-CN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·</a:t>
            </a:r>
            <a:endParaRPr lang="en-US" altLang="zh-CN" sz="3200" b="1">
              <a:solidFill>
                <a:srgbClr val="CC0000"/>
              </a:solidFill>
              <a:latin typeface="宋体" pitchFamily="2" charset="-122"/>
              <a:ea typeface="隶书" pitchFamily="49" charset="-122"/>
            </a:endParaRPr>
          </a:p>
        </p:txBody>
      </p:sp>
      <p:sp>
        <p:nvSpPr>
          <p:cNvPr id="54277" name="Rectangle 6"/>
          <p:cNvSpPr/>
          <p:nvPr>
            <p:custDataLst>
              <p:tags r:id="rId6"/>
            </p:custDataLst>
          </p:nvPr>
        </p:nvSpPr>
        <p:spPr>
          <a:xfrm>
            <a:off x="6959600" y="2708275"/>
            <a:ext cx="100806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表</a:t>
            </a:r>
            <a:endParaRPr lang="zh-CN" altLang="en-US" sz="3200" b="1">
              <a:solidFill>
                <a:srgbClr val="CC0000"/>
              </a:solidFill>
              <a:latin typeface="宋体" pitchFamily="2" charset="-122"/>
              <a:ea typeface="隶书" pitchFamily="49" charset="-122"/>
            </a:endParaRPr>
          </a:p>
        </p:txBody>
      </p:sp>
      <p:sp>
        <p:nvSpPr>
          <p:cNvPr id="54278" name="Rectangle 7"/>
          <p:cNvSpPr/>
          <p:nvPr>
            <p:custDataLst>
              <p:tags r:id="rId7"/>
            </p:custDataLst>
          </p:nvPr>
        </p:nvSpPr>
        <p:spPr>
          <a:xfrm>
            <a:off x="9121775" y="5127625"/>
            <a:ext cx="1295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宾补</a:t>
            </a:r>
            <a:endParaRPr lang="zh-CN" altLang="en-US" sz="3200" b="1">
              <a:solidFill>
                <a:srgbClr val="CC0000"/>
              </a:solidFill>
              <a:latin typeface="宋体" pitchFamily="2" charset="-122"/>
              <a:ea typeface="隶书" pitchFamily="49" charset="-122"/>
            </a:endParaRPr>
          </a:p>
        </p:txBody>
      </p:sp>
      <p:sp>
        <p:nvSpPr>
          <p:cNvPr id="54279" name="Rectangle 9"/>
          <p:cNvSpPr/>
          <p:nvPr>
            <p:custDataLst>
              <p:tags r:id="rId8"/>
            </p:custDataLst>
          </p:nvPr>
        </p:nvSpPr>
        <p:spPr>
          <a:xfrm>
            <a:off x="6800850" y="4248150"/>
            <a:ext cx="13684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状</a:t>
            </a:r>
            <a:r>
              <a:rPr lang="en-US" altLang="zh-CN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·</a:t>
            </a:r>
            <a:endParaRPr lang="en-US" altLang="zh-CN" sz="3200" b="1">
              <a:solidFill>
                <a:srgbClr val="CC0000"/>
              </a:solidFill>
              <a:latin typeface="宋体" pitchFamily="2" charset="-122"/>
              <a:ea typeface="隶书" pitchFamily="49" charset="-122"/>
            </a:endParaRPr>
          </a:p>
        </p:txBody>
      </p:sp>
      <p:sp>
        <p:nvSpPr>
          <p:cNvPr id="54280" name="Rectangle 6"/>
          <p:cNvSpPr/>
          <p:nvPr>
            <p:custDataLst>
              <p:tags r:id="rId9"/>
            </p:custDataLst>
          </p:nvPr>
        </p:nvSpPr>
        <p:spPr>
          <a:xfrm>
            <a:off x="6096000" y="3500438"/>
            <a:ext cx="1008063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CC0000"/>
                </a:solidFill>
                <a:latin typeface="宋体" pitchFamily="2" charset="-122"/>
                <a:ea typeface="隶书" pitchFamily="49" charset="-122"/>
                <a:sym typeface="Wingdings" pitchFamily="2" charset="2"/>
              </a:rPr>
              <a:t>宾</a:t>
            </a:r>
            <a:endParaRPr lang="zh-CN" altLang="en-US" sz="3200" b="1">
              <a:solidFill>
                <a:srgbClr val="CC0000"/>
              </a:solidFill>
              <a:latin typeface="宋体" pitchFamily="2" charset="-122"/>
              <a:ea typeface="隶书" pitchFamily="49" charset="-122"/>
            </a:endParaRPr>
          </a:p>
        </p:txBody>
      </p:sp>
    </p:spTree>
    <p:custDataLst>
      <p:tags r:id="rId10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54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54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 fill="hold"/>
                                        <p:tgtEl>
                                          <p:spTgt spid="54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 fill="hold"/>
                                        <p:tgtEl>
                                          <p:spTgt spid="5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 fill="hold"/>
                                        <p:tgtEl>
                                          <p:spTgt spid="54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/>
      <p:bldP spid="54276" grpId="0"/>
      <p:bldP spid="54277" grpId="0"/>
      <p:bldP spid="54278" grpId="0"/>
      <p:bldP spid="54279" grpId="0"/>
      <p:bldP spid="542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5298" name="Rectangle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31788" y="357188"/>
            <a:ext cx="11293475" cy="1425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1600" tIns="38100" rIns="76200" bIns="38100"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br>
              <a:rPr lang="en-US" altLang="zh-CN" sz="4000" b="1">
                <a:sym typeface="Wingdings" pitchFamily="2" charset="2"/>
              </a:rPr>
            </a:br>
            <a:r>
              <a:rPr lang="zh-CN" altLang="en-US" sz="4000" b="1">
                <a:sym typeface="Wingdings" pitchFamily="2" charset="2"/>
              </a:rPr>
              <a:t>主语（</a:t>
            </a:r>
            <a:r>
              <a:rPr lang="en-US" altLang="zh-CN" sz="4000" b="1">
                <a:sym typeface="Wingdings" pitchFamily="2" charset="2"/>
              </a:rPr>
              <a:t>subject</a:t>
            </a:r>
            <a:r>
              <a:rPr lang="zh-CN" altLang="en-US" sz="4000" b="1">
                <a:sym typeface="Wingdings" pitchFamily="2" charset="2"/>
              </a:rPr>
              <a:t>）：</a:t>
            </a:r>
            <a:endParaRPr lang="en-US" altLang="zh-CN" sz="4000" b="1">
              <a:sym typeface="Wingdings" pitchFamily="2" charset="2"/>
            </a:endParaRP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600" b="1">
                <a:sym typeface="Wingdings" pitchFamily="2" charset="2"/>
              </a:rPr>
              <a:t>一般位于</a:t>
            </a:r>
            <a:r>
              <a:rPr lang="zh-CN" altLang="en-US" sz="3600" b="1">
                <a:solidFill>
                  <a:srgbClr val="FF0000"/>
                </a:solidFill>
                <a:sym typeface="Wingdings" pitchFamily="2" charset="2"/>
              </a:rPr>
              <a:t>句首</a:t>
            </a:r>
            <a:r>
              <a:rPr lang="zh-CN" altLang="en-US" sz="3600" b="1">
                <a:sym typeface="Wingdings" pitchFamily="2" charset="2"/>
              </a:rPr>
              <a:t>，表示句子所要说明或描述的人或事物，由名词，代词，不定式，动名词，从句等或者是相当于名词的词或者是短语充当</a:t>
            </a:r>
            <a:endParaRPr lang="zh-CN" altLang="en-US" sz="3600" b="1"/>
          </a:p>
        </p:txBody>
      </p:sp>
      <p:sp>
        <p:nvSpPr>
          <p:cNvPr id="55299" name="Rectangle 3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prstGeom prst="rect">
            <a:avLst/>
          </a:prstGeom>
          <a:ln>
            <a:miter lim="800000"/>
          </a:ln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28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Jane</a:t>
            </a:r>
            <a:r>
              <a:rPr lang="en-US" altLang="zh-CN" sz="2800" b="1" spc="150">
                <a:latin typeface="Times New Roman" pitchFamily="18" charset="0"/>
                <a:sym typeface="Wingdings" pitchFamily="2" charset="2"/>
              </a:rPr>
              <a:t> is good at playing the piano.</a:t>
            </a:r>
            <a:endParaRPr lang="en-US" altLang="zh-CN" sz="28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28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She</a:t>
            </a:r>
            <a:r>
              <a:rPr lang="en-US" altLang="zh-CN" sz="2800" b="1" spc="150">
                <a:latin typeface="Times New Roman" pitchFamily="18" charset="0"/>
                <a:sym typeface="Wingdings" pitchFamily="2" charset="2"/>
              </a:rPr>
              <a:t> went out in a hurry.</a:t>
            </a:r>
            <a:endParaRPr lang="en-US" altLang="zh-CN" sz="28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28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Four</a:t>
            </a:r>
            <a:r>
              <a:rPr lang="en-US" altLang="zh-CN" sz="2800" b="1" spc="150">
                <a:latin typeface="Times New Roman" pitchFamily="18" charset="0"/>
                <a:sym typeface="Wingdings" pitchFamily="2" charset="2"/>
              </a:rPr>
              <a:t> plus four is eight.</a:t>
            </a:r>
            <a:endParaRPr lang="en-US" altLang="zh-CN" sz="28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28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To see</a:t>
            </a:r>
            <a:r>
              <a:rPr lang="en-US" altLang="zh-CN" sz="2800" b="1" spc="150">
                <a:latin typeface="Times New Roman" pitchFamily="18" charset="0"/>
                <a:sym typeface="Wingdings" pitchFamily="2" charset="2"/>
              </a:rPr>
              <a:t> is to believe.</a:t>
            </a:r>
            <a:endParaRPr lang="en-US" altLang="zh-CN" sz="28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28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Smoking</a:t>
            </a:r>
            <a:r>
              <a:rPr lang="en-US" altLang="zh-CN" sz="2800" b="1" spc="150">
                <a:latin typeface="Times New Roman" pitchFamily="18" charset="0"/>
                <a:sym typeface="Wingdings" pitchFamily="2" charset="2"/>
              </a:rPr>
              <a:t> is bad for health.</a:t>
            </a:r>
            <a:endParaRPr lang="en-US" altLang="zh-CN" sz="28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28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The young</a:t>
            </a:r>
            <a:r>
              <a:rPr lang="en-US" altLang="zh-CN" sz="2800" b="1" spc="150">
                <a:latin typeface="Times New Roman" pitchFamily="18" charset="0"/>
                <a:sym typeface="Wingdings" pitchFamily="2" charset="2"/>
              </a:rPr>
              <a:t> should respect the old.</a:t>
            </a:r>
            <a:endParaRPr lang="en-US" altLang="zh-CN" sz="28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28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What he has said</a:t>
            </a:r>
            <a:r>
              <a:rPr lang="en-US" altLang="zh-CN" sz="2800" b="1" spc="150">
                <a:latin typeface="Times New Roman" pitchFamily="18" charset="0"/>
                <a:sym typeface="Wingdings" pitchFamily="2" charset="2"/>
              </a:rPr>
              <a:t> is true. </a:t>
            </a:r>
            <a:endParaRPr lang="en-US" altLang="zh-CN" sz="2800" b="1"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55300" name="TextBox 3"/>
          <p:cNvSpPr/>
          <p:nvPr>
            <p:custDataLst>
              <p:tags r:id="rId6"/>
            </p:custDataLst>
          </p:nvPr>
        </p:nvSpPr>
        <p:spPr>
          <a:xfrm>
            <a:off x="6545263" y="2949575"/>
            <a:ext cx="5351462" cy="3681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29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                 （名词）</a:t>
            </a:r>
            <a:endParaRPr lang="en-US" altLang="zh-CN" sz="2900" b="1">
              <a:solidFill>
                <a:srgbClr val="FF0000"/>
              </a:solidFill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29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    （代词）</a:t>
            </a:r>
            <a:endParaRPr lang="en-US" altLang="zh-CN" sz="2900" b="1">
              <a:solidFill>
                <a:srgbClr val="FF0000"/>
              </a:solidFill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29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    （数词）</a:t>
            </a:r>
            <a:endParaRPr lang="en-US" altLang="zh-CN" sz="2900" b="1">
              <a:solidFill>
                <a:srgbClr val="FF0000"/>
              </a:solidFill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29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（不定式）</a:t>
            </a:r>
            <a:endParaRPr lang="en-US" altLang="zh-CN" sz="2900" b="1">
              <a:solidFill>
                <a:srgbClr val="FF0000"/>
              </a:solidFill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29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        （动名词）</a:t>
            </a:r>
            <a:endParaRPr lang="en-US" altLang="zh-CN" sz="2900" b="1">
              <a:solidFill>
                <a:srgbClr val="FF0000"/>
              </a:solidFill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29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                （名词化的形容词）</a:t>
            </a:r>
            <a:endParaRPr lang="en-US" altLang="zh-CN" sz="2900" b="1">
              <a:solidFill>
                <a:srgbClr val="FF0000"/>
              </a:solidFill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29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   （句子）</a:t>
            </a:r>
            <a:endParaRPr lang="zh-CN" altLang="en-US" sz="2900" b="1">
              <a:solidFill>
                <a:srgbClr val="FF0000"/>
              </a:solidFill>
              <a:ea typeface="宋体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uiExpand="1" build="p"/>
      <p:bldP spid="553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7346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1955800" y="454025"/>
            <a:ext cx="8278813" cy="1111250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3600" spc="200">
                <a:solidFill>
                  <a:srgbClr val="FF0000"/>
                </a:solidFill>
                <a:latin typeface="Arial" pitchFamily="34" charset="0"/>
              </a:rPr>
              <a:t>找出句中主语</a:t>
            </a:r>
            <a:endParaRPr lang="en-US" altLang="en-US" sz="3600">
              <a:solidFill>
                <a:srgbClr val="FF0000"/>
              </a:solidFill>
              <a:latin typeface="Arial" pitchFamily="34" charset="0"/>
              <a:sym typeface="微软雅黑" pitchFamily="34" charset="-122"/>
            </a:endParaRPr>
          </a:p>
        </p:txBody>
      </p:sp>
      <p:sp>
        <p:nvSpPr>
          <p:cNvPr id="57347" name="Rectangle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798638" y="125888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1600" tIns="38100" rIns="76200" bIns="3810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br>
              <a:rPr lang="en-US" altLang="zh-CN" sz="4000" b="1">
                <a:solidFill>
                  <a:srgbClr val="262626"/>
                </a:solidFill>
                <a:latin typeface="Arial" pitchFamily="34" charset="0"/>
                <a:ea typeface="微软雅黑" pitchFamily="34" charset="-122"/>
              </a:rPr>
            </a:br>
            <a:r>
              <a:rPr lang="zh-CN" altLang="en-US" sz="4000" b="1">
                <a:solidFill>
                  <a:srgbClr val="262626"/>
                </a:solidFill>
                <a:latin typeface="Arial" pitchFamily="34" charset="0"/>
                <a:ea typeface="微软雅黑" pitchFamily="34" charset="-122"/>
              </a:rPr>
              <a:t> </a:t>
            </a:r>
          </a:p>
        </p:txBody>
      </p:sp>
      <p:sp>
        <p:nvSpPr>
          <p:cNvPr id="57348" name="文本框 2"/>
          <p:cNvSpPr/>
          <p:nvPr>
            <p:custDataLst>
              <p:tags r:id="rId6"/>
            </p:custDataLst>
          </p:nvPr>
        </p:nvSpPr>
        <p:spPr>
          <a:xfrm>
            <a:off x="1674813" y="1084263"/>
            <a:ext cx="9539287" cy="5734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 sun rises in the east.    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       </a:t>
            </a: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Twenty years is a short time in history.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 </a:t>
            </a: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 poor are now living in the shelter.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Seeing is believing. 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     </a:t>
            </a: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To see is to believe.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         </a:t>
            </a: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He likes dancing.    </a:t>
            </a: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What he needs is a book.</a:t>
            </a: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It is very clear that the elephant is round and tall like a tree.</a:t>
            </a: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It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形式主语，主语从句是真正主语）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266700" defTabSz="914400">
              <a:lnSpc>
                <a:spcPts val="4000"/>
              </a:lnSpc>
              <a:spcAft>
                <a:spcPct val="0"/>
              </a:spcAft>
              <a:buNone/>
            </a:pPr>
            <a:endParaRPr lang="zh-CN" altLang="en-US" sz="3200" b="1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57349" name="矩形 2"/>
          <p:cNvSpPr/>
          <p:nvPr>
            <p:custDataLst>
              <p:tags r:id="rId7"/>
            </p:custDataLst>
          </p:nvPr>
        </p:nvSpPr>
        <p:spPr>
          <a:xfrm>
            <a:off x="1973263" y="1133475"/>
            <a:ext cx="1516062" cy="431800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  <p:sp>
        <p:nvSpPr>
          <p:cNvPr id="57350" name="矩形 5"/>
          <p:cNvSpPr/>
          <p:nvPr>
            <p:custDataLst>
              <p:tags r:id="rId8"/>
            </p:custDataLst>
          </p:nvPr>
        </p:nvSpPr>
        <p:spPr>
          <a:xfrm>
            <a:off x="1973263" y="1690688"/>
            <a:ext cx="2479675" cy="431800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  <p:sp>
        <p:nvSpPr>
          <p:cNvPr id="57351" name="矩形 6"/>
          <p:cNvSpPr/>
          <p:nvPr>
            <p:custDataLst>
              <p:tags r:id="rId9"/>
            </p:custDataLst>
          </p:nvPr>
        </p:nvSpPr>
        <p:spPr>
          <a:xfrm>
            <a:off x="1955800" y="2184400"/>
            <a:ext cx="1800225" cy="431800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  <p:sp>
        <p:nvSpPr>
          <p:cNvPr id="57352" name="矩形 11"/>
          <p:cNvSpPr/>
          <p:nvPr>
            <p:custDataLst>
              <p:tags r:id="rId10"/>
            </p:custDataLst>
          </p:nvPr>
        </p:nvSpPr>
        <p:spPr>
          <a:xfrm>
            <a:off x="1939925" y="2733675"/>
            <a:ext cx="1308100" cy="431800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  <p:sp>
        <p:nvSpPr>
          <p:cNvPr id="57353" name="矩形 12"/>
          <p:cNvSpPr/>
          <p:nvPr>
            <p:custDataLst>
              <p:tags r:id="rId11"/>
            </p:custDataLst>
          </p:nvPr>
        </p:nvSpPr>
        <p:spPr>
          <a:xfrm>
            <a:off x="1939925" y="3235325"/>
            <a:ext cx="1060450" cy="433388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  <p:sp>
        <p:nvSpPr>
          <p:cNvPr id="57354" name="矩形 13"/>
          <p:cNvSpPr/>
          <p:nvPr>
            <p:custDataLst>
              <p:tags r:id="rId12"/>
            </p:custDataLst>
          </p:nvPr>
        </p:nvSpPr>
        <p:spPr>
          <a:xfrm>
            <a:off x="1939925" y="3738563"/>
            <a:ext cx="669925" cy="431800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  <p:sp>
        <p:nvSpPr>
          <p:cNvPr id="57355" name="矩形 14"/>
          <p:cNvSpPr/>
          <p:nvPr>
            <p:custDataLst>
              <p:tags r:id="rId13"/>
            </p:custDataLst>
          </p:nvPr>
        </p:nvSpPr>
        <p:spPr>
          <a:xfrm>
            <a:off x="1924050" y="4221163"/>
            <a:ext cx="2601913" cy="431800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  <p:sp>
        <p:nvSpPr>
          <p:cNvPr id="57356" name="矩形 15"/>
          <p:cNvSpPr/>
          <p:nvPr>
            <p:custDataLst>
              <p:tags r:id="rId14"/>
            </p:custDataLst>
          </p:nvPr>
        </p:nvSpPr>
        <p:spPr>
          <a:xfrm>
            <a:off x="1924050" y="4725988"/>
            <a:ext cx="455613" cy="433387"/>
          </a:xfrm>
          <a:prstGeom prst="rect">
            <a:avLst/>
          </a:prstGeom>
          <a:solidFill>
            <a:srgbClr val="DBA294">
              <a:alpha val="43137"/>
            </a:srgbClr>
          </a:solidFill>
          <a:ln w="12700">
            <a:solidFill>
              <a:srgbClr val="5E8478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1800">
              <a:solidFill>
                <a:srgbClr val="FFFFFF"/>
              </a:solidFill>
              <a:sym typeface="Wingdings" pitchFamily="2" charset="2"/>
            </a:endParaRPr>
          </a:p>
        </p:txBody>
      </p:sp>
    </p:spTree>
    <p:custDataLst>
      <p:tags r:id="rId15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9" grpId="0"/>
      <p:bldP spid="57350" grpId="0"/>
      <p:bldP spid="57351" grpId="0"/>
      <p:bldP spid="57352" grpId="0"/>
      <p:bldP spid="57353" grpId="0"/>
      <p:bldP spid="57354" grpId="0"/>
      <p:bldP spid="57355" grpId="0"/>
      <p:bldP spid="573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9394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0" y="377825"/>
            <a:ext cx="12192000" cy="1636713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zh-CN" sz="4400" spc="200">
                <a:solidFill>
                  <a:srgbClr val="000000"/>
                </a:solidFill>
                <a:latin typeface="Arial" pitchFamily="34" charset="0"/>
              </a:rPr>
              <a:t>㈡</a:t>
            </a:r>
            <a:r>
              <a:rPr lang="en-US" altLang="en-US" sz="4400" spc="200">
                <a:solidFill>
                  <a:srgbClr val="000000"/>
                </a:solidFill>
                <a:latin typeface="Arial" pitchFamily="34" charset="0"/>
              </a:rPr>
              <a:t>谓语</a:t>
            </a:r>
            <a:r>
              <a:rPr lang="zh-CN" altLang="en-US" sz="4400" spc="200">
                <a:latin typeface="Arial" pitchFamily="34" charset="0"/>
                <a:sym typeface="Wingdings" pitchFamily="2" charset="2"/>
              </a:rPr>
              <a:t> （</a:t>
            </a:r>
            <a:r>
              <a:rPr lang="en-US" altLang="zh-CN" sz="4400" spc="200">
                <a:latin typeface="Arial" pitchFamily="34" charset="0"/>
                <a:sym typeface="Wingdings" pitchFamily="2" charset="2"/>
              </a:rPr>
              <a:t>verb</a:t>
            </a:r>
            <a:r>
              <a:rPr lang="zh-CN" altLang="en-US" sz="4400" spc="200">
                <a:latin typeface="Arial" pitchFamily="34" charset="0"/>
                <a:sym typeface="Wingdings" pitchFamily="2" charset="2"/>
              </a:rPr>
              <a:t>）</a:t>
            </a:r>
            <a:br>
              <a:rPr lang="zh-CN" altLang="en-US" sz="4400" spc="200">
                <a:solidFill>
                  <a:srgbClr val="000000"/>
                </a:solidFill>
                <a:latin typeface="Arial" pitchFamily="34" charset="0"/>
              </a:rPr>
            </a:br>
            <a:r>
              <a:rPr lang="en-US" altLang="en-US" sz="4400" spc="200">
                <a:solidFill>
                  <a:srgbClr val="000000"/>
                </a:solidFill>
                <a:latin typeface="Arial" pitchFamily="34" charset="0"/>
              </a:rPr>
              <a:t>说明主语的动作、状态和特征</a:t>
            </a:r>
            <a:r>
              <a:rPr lang="zh-CN" altLang="en-US" sz="4400" spc="200">
                <a:solidFill>
                  <a:srgbClr val="000000"/>
                </a:solidFill>
                <a:latin typeface="Arial" pitchFamily="34" charset="0"/>
              </a:rPr>
              <a:t>，位于</a:t>
            </a:r>
            <a:r>
              <a:rPr lang="zh-CN" altLang="en-US" sz="4400" spc="200">
                <a:solidFill>
                  <a:srgbClr val="FF0000"/>
                </a:solidFill>
                <a:latin typeface="Arial" pitchFamily="34" charset="0"/>
              </a:rPr>
              <a:t>主语之后</a:t>
            </a:r>
            <a:br>
              <a:rPr lang="zh-CN" altLang="en-US" sz="4000" spc="200">
                <a:solidFill>
                  <a:srgbClr val="000000"/>
                </a:solidFill>
                <a:latin typeface="Arial" pitchFamily="34" charset="0"/>
              </a:rPr>
            </a:br>
            <a:endParaRPr lang="en-US" altLang="en-US" sz="4000">
              <a:solidFill>
                <a:srgbClr val="000000"/>
              </a:solidFill>
              <a:latin typeface="Arial" pitchFamily="34" charset="0"/>
              <a:sym typeface="微软雅黑" pitchFamily="34" charset="-122"/>
            </a:endParaRPr>
          </a:p>
        </p:txBody>
      </p:sp>
      <p:sp>
        <p:nvSpPr>
          <p:cNvPr id="59396" name="Rectangle 3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prstGeom prst="rect">
            <a:avLst/>
          </a:prstGeom>
          <a:ln>
            <a:miter lim="800000"/>
          </a:ln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marR="0" lvl="0" indent="-171450" eaLnBrk="1" hangingPunct="1">
              <a:lnSpc>
                <a:spcPct val="90000"/>
              </a:lnSpc>
            </a:pPr>
            <a:r>
              <a:rPr lang="zh-CN" altLang="en-US" sz="4000" b="1" spc="150">
                <a:latin typeface="Times New Roman" pitchFamily="18" charset="0"/>
                <a:sym typeface="Wingdings" pitchFamily="2" charset="2"/>
              </a:rPr>
              <a:t>简单谓语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:</a:t>
            </a:r>
            <a:r>
              <a:rPr lang="zh-CN" altLang="en-US" sz="4000" b="1" spc="150">
                <a:latin typeface="Times New Roman" pitchFamily="18" charset="0"/>
                <a:sym typeface="Wingdings" pitchFamily="2" charset="2"/>
              </a:rPr>
              <a:t>由</a:t>
            </a:r>
            <a:r>
              <a:rPr lang="zh-CN" altLang="en-US" sz="4000" b="1" spc="150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动词</a:t>
            </a:r>
            <a:r>
              <a:rPr lang="zh-CN" altLang="en-US" sz="4000" b="1" spc="150">
                <a:latin typeface="Times New Roman" pitchFamily="18" charset="0"/>
                <a:sym typeface="Wingdings" pitchFamily="2" charset="2"/>
              </a:rPr>
              <a:t>或</a:t>
            </a:r>
            <a:r>
              <a:rPr lang="zh-CN" altLang="en-US" sz="4000" b="1" spc="150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动词词组</a:t>
            </a:r>
            <a:r>
              <a:rPr lang="zh-CN" altLang="en-US" sz="4000" b="1" spc="150">
                <a:latin typeface="Times New Roman" pitchFamily="18" charset="0"/>
                <a:sym typeface="Wingdings" pitchFamily="2" charset="2"/>
              </a:rPr>
              <a:t>组成</a:t>
            </a:r>
            <a:endParaRPr lang="zh-CN" altLang="en-US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I 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saw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 the flag on the top of the hill.</a:t>
            </a:r>
            <a:endParaRPr lang="en-US" altLang="zh-CN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He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looked after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 two orphans.</a:t>
            </a:r>
            <a:endParaRPr lang="en-US" altLang="zh-CN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zh-CN" altLang="en-US" sz="4000" b="1" spc="150">
                <a:solidFill>
                  <a:srgbClr val="0000FF"/>
                </a:solidFill>
                <a:latin typeface="Times New Roman" pitchFamily="18" charset="0"/>
                <a:sym typeface="Wingdings" pitchFamily="2" charset="2"/>
              </a:rPr>
              <a:t>复合谓语</a:t>
            </a:r>
            <a:r>
              <a:rPr lang="en-US" altLang="en-US" sz="4000" b="1" spc="150">
                <a:solidFill>
                  <a:srgbClr val="0000FF"/>
                </a:solidFill>
                <a:latin typeface="Times New Roman" pitchFamily="18" charset="0"/>
                <a:sym typeface="Wingdings" pitchFamily="2" charset="2"/>
              </a:rPr>
              <a:t>:</a:t>
            </a:r>
            <a:r>
              <a:rPr lang="zh-CN" altLang="en-US" sz="4000" b="1" spc="150">
                <a:solidFill>
                  <a:srgbClr val="0000FF"/>
                </a:solidFill>
                <a:latin typeface="Times New Roman" pitchFamily="18" charset="0"/>
                <a:sym typeface="Wingdings" pitchFamily="2" charset="2"/>
              </a:rPr>
              <a:t> </a:t>
            </a:r>
            <a:r>
              <a:rPr lang="zh-CN" altLang="en-US" sz="4000" b="1" spc="150">
                <a:latin typeface="Times New Roman" pitchFamily="18" charset="0"/>
                <a:sym typeface="Wingdings" pitchFamily="2" charset="2"/>
              </a:rPr>
              <a:t>由</a:t>
            </a:r>
            <a:r>
              <a:rPr lang="zh-CN" altLang="en-US" sz="4000" b="1" spc="150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情态动词或助动词</a:t>
            </a:r>
            <a:r>
              <a:rPr lang="en-US" altLang="zh-CN" sz="4000" b="1" spc="150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+</a:t>
            </a:r>
            <a:r>
              <a:rPr lang="zh-CN" altLang="en-US" sz="4000" b="1" spc="150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动词</a:t>
            </a:r>
            <a:r>
              <a:rPr lang="zh-CN" altLang="en-US" sz="4000" b="1" spc="150">
                <a:solidFill>
                  <a:schemeClr val="tx1"/>
                </a:solidFill>
                <a:latin typeface="Times New Roman" pitchFamily="18" charset="0"/>
                <a:sym typeface="Wingdings" pitchFamily="2" charset="2"/>
              </a:rPr>
              <a:t>组成</a:t>
            </a:r>
            <a:endParaRPr lang="en-US" altLang="zh-CN" sz="4000" b="1">
              <a:solidFill>
                <a:schemeClr val="tx1"/>
              </a:solidFill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He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can speak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 English well.</a:t>
            </a:r>
            <a:endParaRPr lang="en-US" altLang="zh-CN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lnSpc>
                <a:spcPct val="90000"/>
              </a:lnSpc>
            </a:pP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She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doesn’t know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 my name.   </a:t>
            </a:r>
            <a:endParaRPr lang="en-US" altLang="zh-CN" sz="4000" b="1"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59395" name="Rectangle 2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798638" y="125888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1600" tIns="38100" rIns="76200" bIns="3810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br>
              <a:rPr lang="en-US" altLang="zh-CN" sz="4000" b="1">
                <a:solidFill>
                  <a:srgbClr val="262626"/>
                </a:solidFill>
                <a:latin typeface="Arial" pitchFamily="34" charset="0"/>
                <a:ea typeface="微软雅黑" pitchFamily="34" charset="-122"/>
              </a:rPr>
            </a:br>
            <a:endParaRPr lang="zh-CN" altLang="en-US" sz="4000" b="1">
              <a:solidFill>
                <a:srgbClr val="262626"/>
              </a:solidFill>
              <a:latin typeface="Arial" pitchFamily="34" charset="0"/>
              <a:ea typeface="微软雅黑" pitchFamily="34" charset="-122"/>
            </a:endParaRPr>
          </a:p>
        </p:txBody>
      </p:sp>
    </p:spTree>
    <p:custDataLst>
      <p:tags r:id="rId7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1442" name="Rectangle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0" y="325438"/>
            <a:ext cx="12396788" cy="6216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1600" tIns="0" rIns="82550" bIns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0" indent="-171450" defTabSz="914400" eaLnBrk="1" hangingPunct="1">
              <a:lnSpc>
                <a:spcPct val="110000"/>
              </a:lnSpc>
              <a:buNone/>
            </a:pPr>
            <a:r>
              <a:rPr lang="en-US" altLang="zh-CN" sz="3600" b="1">
                <a:latin typeface="Times New Roman" pitchFamily="18" charset="0"/>
                <a:sym typeface="Wingdings" pitchFamily="2" charset="2"/>
              </a:rPr>
              <a:t>   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英语中按动词后可否直接跟宾语，分成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不及物动词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与和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及物动词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。</a:t>
            </a:r>
          </a:p>
          <a:p>
            <a:pPr marL="171450" lvl="0" indent="-171450" defTabSz="914400" eaLnBrk="1" hangingPunct="1">
              <a:lnSpc>
                <a:spcPct val="110000"/>
              </a:lnSpc>
              <a:buNone/>
            </a:pP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   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及物动词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 (</a:t>
            </a:r>
            <a:r>
              <a:rPr lang="en-US" altLang="zh-CN" sz="32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vt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.) 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：</a:t>
            </a:r>
            <a:endParaRPr lang="en-US" altLang="zh-CN" sz="3200" b="1">
              <a:solidFill>
                <a:srgbClr val="FF0000"/>
              </a:solidFill>
              <a:latin typeface="Times New Roman" pitchFamily="18" charset="0"/>
              <a:sym typeface="Wingdings" pitchFamily="2" charset="2"/>
            </a:endParaRPr>
          </a:p>
          <a:p>
            <a:pPr marL="171450" lvl="0" indent="-171450" defTabSz="914400" eaLnBrk="1" hangingPunct="1">
              <a:lnSpc>
                <a:spcPct val="110000"/>
              </a:lnSpc>
              <a:buNone/>
            </a:pP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   后面必须跟有动作的对象（即宾语），并且可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直接跟宾语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。</a:t>
            </a:r>
          </a:p>
          <a:p>
            <a:pPr marL="171450" lvl="0" indent="-171450" defTabSz="914400" eaLnBrk="1" hangingPunct="1">
              <a:lnSpc>
                <a:spcPct val="110000"/>
              </a:lnSpc>
              <a:buNone/>
            </a:pP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   如： </a:t>
            </a:r>
            <a:r>
              <a:rPr lang="en-US" altLang="zh-CN" sz="3200" b="1">
                <a:latin typeface="Times New Roman" pitchFamily="18" charset="0"/>
                <a:sym typeface="Wingdings" pitchFamily="2" charset="2"/>
              </a:rPr>
              <a:t>He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reached</a:t>
            </a:r>
            <a:r>
              <a:rPr lang="en-US" altLang="zh-CN" sz="3200" b="1">
                <a:latin typeface="Times New Roman" pitchFamily="18" charset="0"/>
                <a:sym typeface="Wingdings" pitchFamily="2" charset="2"/>
              </a:rPr>
              <a:t> Paris .</a:t>
            </a:r>
          </a:p>
          <a:p>
            <a:pPr marL="171450" lvl="0" indent="-171450" defTabSz="914400" eaLnBrk="1" hangingPunct="1">
              <a:buNone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   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不及物动词（</a:t>
            </a:r>
            <a:r>
              <a:rPr lang="en-US" altLang="zh-CN" sz="32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vi.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）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：</a:t>
            </a:r>
            <a:endParaRPr lang="en-US" altLang="zh-CN" sz="3200" b="1">
              <a:latin typeface="Times New Roman" pitchFamily="18" charset="0"/>
              <a:sym typeface="Wingdings" pitchFamily="2" charset="2"/>
            </a:endParaRPr>
          </a:p>
          <a:p>
            <a:pPr marL="171450" lvl="0" indent="-171450" defTabSz="914400" eaLnBrk="1" hangingPunct="1">
              <a:buNone/>
            </a:pP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  后面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不能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直接跟有动作的对象（即宾语），若要跟宾语，必须先在其后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加上某个介词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。</a:t>
            </a:r>
          </a:p>
          <a:p>
            <a:pPr marL="171450" lvl="0" indent="-171450" defTabSz="914400" eaLnBrk="1" hangingPunct="1">
              <a:buNone/>
            </a:pP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   如</a:t>
            </a:r>
            <a:r>
              <a:rPr lang="en-US" altLang="zh-CN" sz="3200" b="1">
                <a:latin typeface="Times New Roman" pitchFamily="18" charset="0"/>
                <a:sym typeface="Wingdings" pitchFamily="2" charset="2"/>
              </a:rPr>
              <a:t>:  Look! She is singing.</a:t>
            </a:r>
            <a:r>
              <a:rPr lang="zh-CN" altLang="en-US" sz="3200" b="1">
                <a:latin typeface="Times New Roman" pitchFamily="18" charset="0"/>
                <a:sym typeface="Wingdings" pitchFamily="2" charset="2"/>
              </a:rPr>
              <a:t>　　　</a:t>
            </a:r>
            <a:r>
              <a:rPr lang="en-US" altLang="zh-CN" sz="3200" b="1">
                <a:latin typeface="Times New Roman" pitchFamily="18" charset="0"/>
                <a:sym typeface="Wingdings" pitchFamily="2" charset="2"/>
              </a:rPr>
              <a:t>Look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at</a:t>
            </a:r>
            <a:r>
              <a:rPr lang="en-US" altLang="zh-CN" sz="3200" b="1">
                <a:latin typeface="Times New Roman" pitchFamily="18" charset="0"/>
                <a:sym typeface="Wingdings" pitchFamily="2" charset="2"/>
              </a:rPr>
              <a:t> me carefully!</a:t>
            </a:r>
          </a:p>
          <a:p>
            <a:pPr marL="171450" lvl="0" indent="-171450" defTabSz="914400" eaLnBrk="1" hangingPunct="1">
              <a:buNone/>
            </a:pPr>
            <a:endParaRPr lang="en-US" altLang="zh-CN" sz="2400">
              <a:sym typeface="Wingdings" pitchFamily="2" charset="2"/>
            </a:endParaRPr>
          </a:p>
          <a:p>
            <a:pPr marL="171450" lvl="0" indent="-171450" defTabSz="914400" eaLnBrk="1" hangingPunct="1">
              <a:lnSpc>
                <a:spcPct val="110000"/>
              </a:lnSpc>
              <a:buNone/>
            </a:pPr>
            <a:endParaRPr lang="en-US" altLang="zh-CN" sz="2400" b="1"/>
          </a:p>
        </p:txBody>
      </p:sp>
    </p:spTree>
    <p:custDataLst>
      <p:tags r:id="rId5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3490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84138" y="-52387"/>
            <a:ext cx="11934825" cy="1547812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 fontScale="90000"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zh-CN" sz="4900" spc="20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(</a:t>
            </a:r>
            <a:r>
              <a:rPr lang="en-US" altLang="en-US" sz="4900" spc="20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三</a:t>
            </a:r>
            <a:r>
              <a:rPr lang="en-US" altLang="zh-CN" sz="4900" spc="20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)</a:t>
            </a:r>
            <a:r>
              <a:rPr lang="en-US" altLang="en-US" sz="4900" spc="20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宾语</a:t>
            </a:r>
            <a:r>
              <a:rPr lang="zh-CN" altLang="en-US" sz="4900" spc="200">
                <a:latin typeface="Arial" pitchFamily="34" charset="0"/>
                <a:sym typeface="Wingdings" pitchFamily="2" charset="2"/>
              </a:rPr>
              <a:t>（</a:t>
            </a:r>
            <a:r>
              <a:rPr lang="en-US" altLang="zh-CN" sz="4900" spc="200">
                <a:latin typeface="Arial" pitchFamily="34" charset="0"/>
                <a:sym typeface="Wingdings" pitchFamily="2" charset="2"/>
              </a:rPr>
              <a:t>object</a:t>
            </a:r>
            <a:r>
              <a:rPr lang="zh-CN" altLang="en-US" sz="4900" spc="200">
                <a:latin typeface="Arial" pitchFamily="34" charset="0"/>
                <a:sym typeface="Wingdings" pitchFamily="2" charset="2"/>
              </a:rPr>
              <a:t>）</a:t>
            </a:r>
            <a:br>
              <a:rPr lang="zh-CN" altLang="en-US" sz="3600" spc="200">
                <a:solidFill>
                  <a:srgbClr val="000000"/>
                </a:solidFill>
                <a:latin typeface="Arial" pitchFamily="34" charset="0"/>
              </a:rPr>
            </a:br>
            <a:br>
              <a:rPr lang="zh-CN" altLang="en-US" sz="3600" spc="200">
                <a:solidFill>
                  <a:srgbClr val="FFFFFF"/>
                </a:solidFill>
                <a:latin typeface="Arial" pitchFamily="34" charset="0"/>
                <a:ea typeface="宋体" pitchFamily="2" charset="-122"/>
              </a:rPr>
            </a:br>
            <a:endParaRPr lang="en-US" altLang="en-US" sz="320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63491" name="Rectangle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-11112" y="1263650"/>
            <a:ext cx="12063412" cy="15478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1600" tIns="38100" rIns="76200" bIns="38100" anchor="ctr" anchorCtr="0"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40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动作的对象和承受者</a:t>
            </a:r>
            <a:r>
              <a:rPr lang="zh-CN" altLang="en-US" sz="4000" b="1">
                <a:solidFill>
                  <a:schemeClr val="tx1"/>
                </a:solidFill>
                <a:ea typeface="宋体" pitchFamily="2" charset="-122"/>
                <a:sym typeface="Wingdings" pitchFamily="2" charset="2"/>
              </a:rPr>
              <a:t>，放在及物动词或介词的</a:t>
            </a:r>
            <a:r>
              <a:rPr lang="zh-CN" altLang="en-US" sz="40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后面</a:t>
            </a:r>
            <a:r>
              <a:rPr lang="zh-CN" altLang="en-US" sz="4000" b="1">
                <a:solidFill>
                  <a:schemeClr val="tx1"/>
                </a:solidFill>
                <a:ea typeface="宋体" pitchFamily="2" charset="-122"/>
                <a:sym typeface="Wingdings" pitchFamily="2" charset="2"/>
              </a:rPr>
              <a:t>。</a:t>
            </a:r>
            <a:endParaRPr lang="en-US" altLang="zh-CN" sz="4000" b="1">
              <a:solidFill>
                <a:schemeClr val="tx1"/>
              </a:solidFill>
              <a:ea typeface="宋体" pitchFamily="2" charset="-122"/>
              <a:sym typeface="Wingdings" pitchFamily="2" charset="2"/>
            </a:endParaRP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chemeClr val="tx1"/>
                </a:solidFill>
                <a:sym typeface="Wingdings" pitchFamily="2" charset="2"/>
              </a:rPr>
              <a:t>由名词，代词，不定式，动名词，从句等或者是相当于名词的词或短语充当</a:t>
            </a:r>
            <a:endParaRPr lang="zh-CN" altLang="en-US" sz="4000" b="1">
              <a:solidFill>
                <a:schemeClr val="tx1"/>
              </a:solidFill>
              <a:sym typeface="Wingdings" pitchFamily="2" charset="2"/>
            </a:endParaRP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4000" b="1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63492" name="TextBox 9"/>
          <p:cNvSpPr/>
          <p:nvPr>
            <p:custDataLst>
              <p:tags r:id="rId6"/>
            </p:custDataLst>
          </p:nvPr>
        </p:nvSpPr>
        <p:spPr>
          <a:xfrm>
            <a:off x="7224713" y="6211888"/>
            <a:ext cx="242887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（句子）</a:t>
            </a:r>
            <a:endParaRPr lang="zh-CN" altLang="en-US" sz="2800" b="1">
              <a:solidFill>
                <a:srgbClr val="FF0000"/>
              </a:solidFill>
              <a:ea typeface="宋体" pitchFamily="2" charset="-122"/>
            </a:endParaRPr>
          </a:p>
        </p:txBody>
      </p:sp>
      <p:sp>
        <p:nvSpPr>
          <p:cNvPr id="63493" name="矩形 10"/>
          <p:cNvSpPr/>
          <p:nvPr>
            <p:custDataLst>
              <p:tags r:id="rId7"/>
            </p:custDataLst>
          </p:nvPr>
        </p:nvSpPr>
        <p:spPr>
          <a:xfrm>
            <a:off x="128588" y="2741613"/>
            <a:ext cx="8191500" cy="3951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ts val="43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Show your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passport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, please. </a:t>
            </a:r>
            <a:endParaRPr lang="zh-CN" altLang="en-US" sz="3600" b="1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3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She didn't say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anything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 </a:t>
            </a:r>
            <a:endParaRPr lang="zh-CN" altLang="en-US" sz="3600" b="1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3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How many do you want? - I want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two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 </a:t>
            </a:r>
            <a:endParaRPr lang="zh-CN" altLang="en-US" sz="3600" b="1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3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They sent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 injured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to hospital. </a:t>
            </a:r>
            <a:endParaRPr lang="zh-CN" altLang="en-US" sz="3600" b="1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3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They asked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to see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my passport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 </a:t>
            </a:r>
            <a:endParaRPr lang="zh-CN" altLang="en-US" sz="3600" b="1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3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 enjoy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working 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with you. </a:t>
            </a:r>
            <a:endParaRPr lang="zh-CN" altLang="en-US" sz="3600" b="1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0" lvl="0" indent="0" defTabSz="914400">
              <a:lnSpc>
                <a:spcPts val="43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Did you write down </a:t>
            </a:r>
            <a:r>
              <a:rPr lang="en-US" altLang="zh-CN" sz="3600" b="1">
                <a:solidFill>
                  <a:srgbClr val="00B05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what he said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? </a:t>
            </a:r>
            <a:endParaRPr lang="zh-CN" altLang="en-US" sz="36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3494" name="矩形 11"/>
          <p:cNvSpPr/>
          <p:nvPr>
            <p:custDataLst>
              <p:tags r:id="rId8"/>
            </p:custDataLst>
          </p:nvPr>
        </p:nvSpPr>
        <p:spPr>
          <a:xfrm>
            <a:off x="8689975" y="2811463"/>
            <a:ext cx="1928813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（名词 ）</a:t>
            </a:r>
            <a:endParaRPr lang="zh-CN" altLang="en-US" sz="2800" b="1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3495" name="矩形 12"/>
          <p:cNvSpPr/>
          <p:nvPr>
            <p:custDataLst>
              <p:tags r:id="rId9"/>
            </p:custDataLst>
          </p:nvPr>
        </p:nvSpPr>
        <p:spPr>
          <a:xfrm>
            <a:off x="8439150" y="3313113"/>
            <a:ext cx="183515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　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代词）</a:t>
            </a:r>
            <a:endParaRPr lang="zh-CN" altLang="en-US" sz="1800">
              <a:solidFill>
                <a:srgbClr val="FF0000"/>
              </a:solidFill>
              <a:ea typeface="宋体" pitchFamily="2" charset="-122"/>
            </a:endParaRPr>
          </a:p>
        </p:txBody>
      </p:sp>
      <p:sp>
        <p:nvSpPr>
          <p:cNvPr id="63496" name="矩形 13"/>
          <p:cNvSpPr/>
          <p:nvPr>
            <p:custDataLst>
              <p:tags r:id="rId10"/>
            </p:custDataLst>
          </p:nvPr>
        </p:nvSpPr>
        <p:spPr>
          <a:xfrm>
            <a:off x="8869363" y="3932238"/>
            <a:ext cx="142875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数词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zh-CN" altLang="en-US" sz="2800" b="1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3497" name="矩形 14"/>
          <p:cNvSpPr/>
          <p:nvPr>
            <p:custDataLst>
              <p:tags r:id="rId11"/>
            </p:custDataLst>
          </p:nvPr>
        </p:nvSpPr>
        <p:spPr>
          <a:xfrm>
            <a:off x="7081838" y="4473575"/>
            <a:ext cx="321627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名词化的形容词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zh-CN" altLang="en-US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3498" name="TextBox 7"/>
          <p:cNvSpPr/>
          <p:nvPr>
            <p:custDataLst>
              <p:tags r:id="rId12"/>
            </p:custDataLst>
          </p:nvPr>
        </p:nvSpPr>
        <p:spPr>
          <a:xfrm>
            <a:off x="6761163" y="5014913"/>
            <a:ext cx="22860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（不定式）</a:t>
            </a:r>
            <a:endParaRPr lang="zh-CN" altLang="en-US" sz="2800" b="1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3499" name="TextBox 8"/>
          <p:cNvSpPr/>
          <p:nvPr>
            <p:custDataLst>
              <p:tags r:id="rId13"/>
            </p:custDataLst>
          </p:nvPr>
        </p:nvSpPr>
        <p:spPr>
          <a:xfrm>
            <a:off x="5546725" y="5513388"/>
            <a:ext cx="242887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FF0000"/>
                </a:solidFill>
                <a:ea typeface="宋体" pitchFamily="2" charset="-122"/>
                <a:sym typeface="Wingdings" pitchFamily="2" charset="2"/>
              </a:rPr>
              <a:t>（动名词）</a:t>
            </a:r>
            <a:endParaRPr lang="zh-CN" altLang="en-US" sz="2800" b="1">
              <a:solidFill>
                <a:srgbClr val="FF0000"/>
              </a:solidFill>
              <a:ea typeface="宋体" pitchFamily="2" charset="-122"/>
            </a:endParaRPr>
          </a:p>
        </p:txBody>
      </p:sp>
    </p:spTree>
    <p:custDataLst>
      <p:tags r:id="rId14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 fill="hold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 fill="hold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 fill="hold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 fill="hold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 fill="hold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 fill="hold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 fill="hold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  <p:bldP spid="63493" grpId="0"/>
      <p:bldP spid="63494" grpId="0"/>
      <p:bldP spid="63495" grpId="0"/>
      <p:bldP spid="63496" grpId="0"/>
      <p:bldP spid="63497" grpId="0"/>
      <p:bldP spid="63498" grpId="0"/>
      <p:bldP spid="6349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5538" name="Rectangle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208213" y="500063"/>
            <a:ext cx="9983787" cy="3286125"/>
          </a:xfrm>
          <a:prstGeom prst="rect">
            <a:avLst/>
          </a:prstGeom>
          <a:ln cap="flat" algn="ctr">
            <a:miter lim="800000"/>
            <a:headEnd type="none" w="med" len="med"/>
            <a:tailEnd type="none" w="med" len="med"/>
          </a:ln>
        </p:spPr>
        <p:txBody>
          <a:bodyPr vert="horz" wrap="square" lIns="101600" tIns="0" rIns="82550" bIns="0" numCol="1" rtlCol="0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marR="0" lvl="0" indent="-171450" eaLnBrk="1" hangingPunct="1"/>
            <a:r>
              <a:rPr lang="en-US" altLang="en-US" sz="3600" b="1" spc="150">
                <a:sym typeface="微软雅黑" pitchFamily="34" charset="-122"/>
              </a:rPr>
              <a:t>宾语分为</a:t>
            </a:r>
            <a:r>
              <a:rPr lang="en-US" altLang="en-US" sz="3600" b="1" spc="150">
                <a:solidFill>
                  <a:srgbClr val="FF0000"/>
                </a:solidFill>
                <a:sym typeface="微软雅黑" pitchFamily="34" charset="-122"/>
              </a:rPr>
              <a:t>直接宾语</a:t>
            </a:r>
            <a:r>
              <a:rPr lang="en-US" altLang="zh-CN" sz="3600" b="1" spc="150">
                <a:solidFill>
                  <a:srgbClr val="FF0000"/>
                </a:solidFill>
                <a:sym typeface="微软雅黑" pitchFamily="34" charset="-122"/>
              </a:rPr>
              <a:t>【DO】</a:t>
            </a:r>
            <a:r>
              <a:rPr lang="en-US" altLang="en-US" sz="3600" b="1" spc="150">
                <a:sym typeface="微软雅黑" pitchFamily="34" charset="-122"/>
              </a:rPr>
              <a:t>和</a:t>
            </a:r>
            <a:r>
              <a:rPr lang="en-US" altLang="en-US" sz="3600" b="1" spc="150">
                <a:solidFill>
                  <a:srgbClr val="FF0000"/>
                </a:solidFill>
                <a:sym typeface="微软雅黑" pitchFamily="34" charset="-122"/>
              </a:rPr>
              <a:t>间接宾语</a:t>
            </a:r>
            <a:r>
              <a:rPr lang="en-US" altLang="zh-CN" sz="3600" b="1" spc="150">
                <a:solidFill>
                  <a:srgbClr val="FF0000"/>
                </a:solidFill>
                <a:sym typeface="微软雅黑" pitchFamily="34" charset="-122"/>
              </a:rPr>
              <a:t>【IO】</a:t>
            </a:r>
            <a:r>
              <a:rPr lang="en-US" altLang="zh-CN" sz="3600" b="1" spc="150">
                <a:sym typeface="微软雅黑" pitchFamily="34" charset="-122"/>
              </a:rPr>
              <a:t>.</a:t>
            </a:r>
            <a:endParaRPr lang="en-US" altLang="zh-CN" sz="3600" b="1">
              <a:sym typeface="微软雅黑" pitchFamily="34" charset="-122"/>
            </a:endParaRPr>
          </a:p>
          <a:p>
            <a:pPr marL="171450" marR="0" lvl="0" indent="-171450" eaLnBrk="1" hangingPunct="1"/>
            <a:r>
              <a:rPr lang="en-US" altLang="zh-CN" sz="3600" b="1" spc="150">
                <a:sym typeface="微软雅黑" pitchFamily="34" charset="-122"/>
              </a:rPr>
              <a:t>He gave </a:t>
            </a:r>
            <a:r>
              <a:rPr lang="en-US" altLang="zh-CN" sz="3600" b="1" i="1" spc="150">
                <a:solidFill>
                  <a:srgbClr val="FF0000"/>
                </a:solidFill>
                <a:sym typeface="微软雅黑" pitchFamily="34" charset="-122"/>
              </a:rPr>
              <a:t>me</a:t>
            </a:r>
            <a:r>
              <a:rPr lang="en-US" altLang="zh-CN" sz="3600" b="1" spc="150">
                <a:sym typeface="微软雅黑" pitchFamily="34" charset="-122"/>
              </a:rPr>
              <a:t> </a:t>
            </a:r>
            <a:r>
              <a:rPr lang="en-US" altLang="zh-CN" sz="3600" b="1" i="1" spc="150">
                <a:solidFill>
                  <a:srgbClr val="0000FF"/>
                </a:solidFill>
                <a:sym typeface="微软雅黑" pitchFamily="34" charset="-122"/>
              </a:rPr>
              <a:t>some books</a:t>
            </a:r>
            <a:r>
              <a:rPr lang="en-US" altLang="zh-CN" sz="3600" b="1" spc="150">
                <a:sym typeface="微软雅黑" pitchFamily="34" charset="-122"/>
              </a:rPr>
              <a:t>.</a:t>
            </a:r>
            <a:endParaRPr lang="en-US" altLang="zh-CN" sz="3600" b="1">
              <a:sym typeface="微软雅黑" pitchFamily="34" charset="-122"/>
            </a:endParaRPr>
          </a:p>
        </p:txBody>
      </p:sp>
      <p:sp>
        <p:nvSpPr>
          <p:cNvPr id="65539" name="Text Box 4"/>
          <p:cNvSpPr/>
          <p:nvPr>
            <p:custDataLst>
              <p:tags r:id="rId4"/>
            </p:custDataLst>
          </p:nvPr>
        </p:nvSpPr>
        <p:spPr>
          <a:xfrm>
            <a:off x="4440238" y="2071688"/>
            <a:ext cx="1120775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   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间接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宾语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5540" name="Text Box 5"/>
          <p:cNvSpPr/>
          <p:nvPr>
            <p:custDataLst>
              <p:tags r:id="rId5"/>
            </p:custDataLst>
          </p:nvPr>
        </p:nvSpPr>
        <p:spPr>
          <a:xfrm>
            <a:off x="6215063" y="2071688"/>
            <a:ext cx="1135062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   ↓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直接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宾语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5541" name="Text Box 2"/>
          <p:cNvSpPr/>
          <p:nvPr>
            <p:custDataLst>
              <p:tags r:id="rId6"/>
            </p:custDataLst>
          </p:nvPr>
        </p:nvSpPr>
        <p:spPr>
          <a:xfrm>
            <a:off x="598488" y="4040188"/>
            <a:ext cx="9764712" cy="2062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4800" b="1">
                <a:solidFill>
                  <a:srgbClr val="00FF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●</a:t>
            </a:r>
            <a:r>
              <a:rPr lang="en-US" altLang="zh-CN" sz="48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please pass </a:t>
            </a:r>
            <a:r>
              <a:rPr lang="en-US" altLang="zh-CN" sz="4800" b="1" i="1" u="sng">
                <a:solidFill>
                  <a:srgbClr val="0000FF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me</a:t>
            </a:r>
            <a:r>
              <a:rPr lang="en-US" altLang="zh-CN" sz="48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</a:t>
            </a:r>
            <a:r>
              <a:rPr lang="en-US" altLang="zh-CN" sz="48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 book.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4800" b="1">
                <a:solidFill>
                  <a:srgbClr val="00FF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●</a:t>
            </a:r>
            <a:r>
              <a:rPr lang="en-US" altLang="zh-CN" sz="48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He bought </a:t>
            </a:r>
            <a:r>
              <a:rPr lang="en-US" altLang="zh-CN" sz="4800" b="1" i="1" u="sng">
                <a:solidFill>
                  <a:srgbClr val="0000FF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his friend</a:t>
            </a:r>
            <a:r>
              <a:rPr lang="en-US" altLang="zh-CN" sz="48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</a:t>
            </a:r>
            <a:r>
              <a:rPr lang="en-US" altLang="zh-CN" sz="48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some flowers</a:t>
            </a:r>
            <a:r>
              <a:rPr lang="en-US" altLang="zh-CN" sz="48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</a:t>
            </a:r>
          </a:p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8" grpId="0" uiExpand="1" build="p"/>
      <p:bldP spid="655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6562" name="Rectangle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195513" y="161925"/>
            <a:ext cx="8229600" cy="1144588"/>
          </a:xfrm>
          <a:prstGeom prst="rect">
            <a:avLst/>
          </a:prstGeom>
          <a:ln cap="flat" algn="ctr">
            <a:miter lim="800000"/>
            <a:headEnd type="none" w="med" len="med"/>
            <a:tailEnd type="none" w="med" len="med"/>
          </a:ln>
        </p:spPr>
        <p:txBody>
          <a:bodyPr vert="horz" wrap="square" lIns="101600" tIns="0" rIns="82550" bIns="0" numCol="1" rtlCol="0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buNone/>
            </a:pPr>
            <a:r>
              <a:rPr lang="en-US" altLang="en-US" sz="3600" spc="150">
                <a:solidFill>
                  <a:srgbClr val="0070C0"/>
                </a:solidFill>
                <a:sym typeface="微软雅黑" pitchFamily="34" charset="-122"/>
              </a:rPr>
              <a:t>常见跟双宾语动词</a:t>
            </a:r>
            <a:endParaRPr lang="en-US" altLang="en-US" sz="3600">
              <a:solidFill>
                <a:srgbClr val="0070C0"/>
              </a:solidFill>
              <a:sym typeface="微软雅黑" pitchFamily="34" charset="-122"/>
            </a:endParaRPr>
          </a:p>
          <a:p>
            <a:pPr marL="0" marR="0" lvl="0" indent="0" eaLnBrk="1" hangingPunct="1">
              <a:buNone/>
            </a:pPr>
            <a:endParaRPr lang="en-US" altLang="zh-CN" sz="3600" b="1">
              <a:sym typeface="微软雅黑" pitchFamily="34" charset="-122"/>
            </a:endParaRPr>
          </a:p>
        </p:txBody>
      </p:sp>
      <p:sp>
        <p:nvSpPr>
          <p:cNvPr id="66563" name="Text Box 4"/>
          <p:cNvSpPr/>
          <p:nvPr>
            <p:custDataLst>
              <p:tags r:id="rId4"/>
            </p:custDataLst>
          </p:nvPr>
        </p:nvSpPr>
        <p:spPr>
          <a:xfrm>
            <a:off x="4440238" y="2071688"/>
            <a:ext cx="112077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 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6564" name="文本框 1"/>
          <p:cNvSpPr/>
          <p:nvPr>
            <p:custDataLst>
              <p:tags r:id="rId5"/>
            </p:custDataLst>
          </p:nvPr>
        </p:nvSpPr>
        <p:spPr>
          <a:xfrm>
            <a:off x="1890713" y="987425"/>
            <a:ext cx="8489950" cy="5508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可接双宾语的38个常用动词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(1) 双宾语易位时需借助介词to的常用动词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award sb. sth. = award sth. to sb. 颁奖给某人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bring sb. sth. = bring sth. to sb. 把某物带给某人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hand sb. sth. =hand sth. to sb. 把某物递给某人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lend sb. sth. = lend sth. to sb. 把某物借给某人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mail sb. sth. = mail sth. to sb. 把某物寄给某人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offer sb. sth. = offer sth. to sb. 将某物给某人</a:t>
            </a:r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owe sb. sth. = owe sth. to sb. 欠某人某物</a:t>
            </a:r>
          </a:p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pass sb. sth. = pass sth. to sb. 把某物递给某人</a:t>
            </a:r>
          </a:p>
          <a:p>
            <a:pPr marL="0" lvl="0" indent="0" eaLnBrk="1" hangingPunct="1"/>
            <a:endParaRPr lang="zh-CN" altLang="en-US" sz="3200">
              <a:solidFill>
                <a:srgbClr val="000000"/>
              </a:solidFill>
              <a:latin typeface="Times New Roman" pitchFamily="18" charset="0"/>
              <a:ea typeface="Arial" pitchFamily="34" charset="0"/>
              <a:sym typeface="微软雅黑" pitchFamily="34" charset="-122"/>
            </a:endParaRPr>
          </a:p>
        </p:txBody>
      </p:sp>
    </p:spTree>
    <p:custDataLst>
      <p:tags r:id="rId6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7586" name="Rectangle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1787525" y="209550"/>
            <a:ext cx="8567738" cy="1476375"/>
          </a:xfrm>
          <a:prstGeom prst="rect">
            <a:avLst/>
          </a:prstGeom>
          <a:ln cap="flat" algn="ctr">
            <a:miter lim="800000"/>
            <a:headEnd type="none" w="med" len="med"/>
            <a:tailEnd type="none" w="med" len="med"/>
          </a:ln>
        </p:spPr>
        <p:txBody>
          <a:bodyPr vert="horz" wrap="square" lIns="101600" tIns="0" rIns="82550" bIns="0" numCol="1" rtlCol="0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buNone/>
            </a:pPr>
            <a:r>
              <a:rPr lang="en-US" altLang="en-US" sz="3600" spc="150">
                <a:solidFill>
                  <a:srgbClr val="0070C0"/>
                </a:solidFill>
                <a:sym typeface="微软雅黑" pitchFamily="34" charset="-122"/>
              </a:rPr>
              <a:t>(2) 双宾语易位时需借助介词for的常用动词</a:t>
            </a:r>
            <a:endParaRPr lang="en-US" altLang="en-US" sz="3200">
              <a:solidFill>
                <a:srgbClr val="0070C0"/>
              </a:solidFill>
              <a:sym typeface="微软雅黑" pitchFamily="34" charset="-122"/>
            </a:endParaRPr>
          </a:p>
        </p:txBody>
      </p:sp>
      <p:sp>
        <p:nvSpPr>
          <p:cNvPr id="67587" name="Text Box 4"/>
          <p:cNvSpPr/>
          <p:nvPr>
            <p:custDataLst>
              <p:tags r:id="rId4"/>
            </p:custDataLst>
          </p:nvPr>
        </p:nvSpPr>
        <p:spPr>
          <a:xfrm>
            <a:off x="4440238" y="2071688"/>
            <a:ext cx="112077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 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7588" name="文本框 1"/>
          <p:cNvSpPr/>
          <p:nvPr>
            <p:custDataLst>
              <p:tags r:id="rId5"/>
            </p:custDataLst>
          </p:nvPr>
        </p:nvSpPr>
        <p:spPr>
          <a:xfrm>
            <a:off x="2125663" y="1373188"/>
            <a:ext cx="8542337" cy="5262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book sb. sth. = book sth. for sb. 为某人预定某物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buy sb. sth. = buy sth. for sb. 为某人买某物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choose sb. sth. = choose sth. for sb. 为某人选某物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cook sb. sth. = cook sth. for sb. 为某人煮某物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fetch sb. sth. = fetch sth. for sb. 为某人去取某物</a:t>
            </a: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find sb. sth. = find sth. for sb. 为某人找到某物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fix sb. sth. = fix sth. for sb. 为某人准备某物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get sb. sth. = get sth. for sb. 为某人拿来某物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make sb. sth. = make sth. for sb. 为某人做某物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order sb. sth. = order sth. for sb. 为某人订购某物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Arial" pitchFamily="34" charset="0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Arial" pitchFamily="34" charset="0"/>
                <a:sym typeface="宋体" pitchFamily="2" charset="-122"/>
              </a:rPr>
              <a:t>pick sb. sth. = pick sth. for sb. 为某人采摘某物</a:t>
            </a:r>
            <a:endParaRPr lang="zh-CN" altLang="en-US" sz="2800">
              <a:solidFill>
                <a:srgbClr val="000000"/>
              </a:solidFill>
              <a:latin typeface="Times New Roman" pitchFamily="18" charset="0"/>
              <a:ea typeface="Arial" pitchFamily="34" charset="0"/>
              <a:sym typeface="微软雅黑" pitchFamily="34" charset="-122"/>
            </a:endParaRPr>
          </a:p>
          <a:p>
            <a:pPr marL="0" lvl="0" indent="0" eaLnBrk="1" hangingPunct="1"/>
            <a:endParaRPr lang="zh-CN" altLang="en-US" sz="2800">
              <a:solidFill>
                <a:srgbClr val="000000"/>
              </a:solidFill>
              <a:latin typeface="Times New Roman" pitchFamily="18" charset="0"/>
              <a:ea typeface="Arial" pitchFamily="34" charset="0"/>
              <a:sym typeface="微软雅黑" pitchFamily="34" charset="-122"/>
            </a:endParaRPr>
          </a:p>
        </p:txBody>
      </p:sp>
    </p:spTree>
    <p:custDataLst>
      <p:tags r:id="rId6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8610" name="文本框 1"/>
          <p:cNvSpPr/>
          <p:nvPr>
            <p:custDataLst>
              <p:tags r:id="rId3"/>
            </p:custDataLst>
          </p:nvPr>
        </p:nvSpPr>
        <p:spPr>
          <a:xfrm>
            <a:off x="2493963" y="2090738"/>
            <a:ext cx="8975725" cy="2676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prepare sb. sth. = prepare sth. for sb. 为某人准备某物</a:t>
            </a: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save sb. sth. = save sth. for sb. 为某人留某物</a:t>
            </a: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sing sb. sth. = sing sth. for sb. 为某人唱某物（歌）</a:t>
            </a: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spare sb. sth. = spare sth. for sb. 为某人让出某物</a:t>
            </a:r>
          </a:p>
          <a:p>
            <a:pPr marL="0" lvl="0" indent="0" eaLnBrk="1" hangingPunct="1"/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ea typeface="Arial" pitchFamily="34" charset="0"/>
                <a:sym typeface="微软雅黑" pitchFamily="34" charset="-122"/>
              </a:rPr>
              <a:t>steal sb. sth. = steal sth. for sb. 为某人偷某物</a:t>
            </a:r>
          </a:p>
          <a:p>
            <a:pPr marL="0" lvl="0" indent="0" eaLnBrk="1" hangingPunct="1"/>
            <a:endParaRPr lang="zh-CN" altLang="en-US" sz="2800">
              <a:solidFill>
                <a:srgbClr val="000000"/>
              </a:solidFill>
              <a:latin typeface="Times New Roman" pitchFamily="18" charset="0"/>
              <a:ea typeface="Arial" pitchFamily="34" charset="0"/>
              <a:sym typeface="微软雅黑" pitchFamily="34" charset="-122"/>
            </a:endParaRPr>
          </a:p>
        </p:txBody>
      </p:sp>
    </p:spTree>
    <p:custDataLst>
      <p:tags r:id="rId4"/>
    </p:custDataLst>
  </p:cSld>
  <p:clrMapOvr>
    <a:masterClrMapping/>
  </p:clrMapOvr>
  <p:transition advClick="0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9634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1955800" y="166688"/>
            <a:ext cx="8278813" cy="1111250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3200">
                <a:solidFill>
                  <a:srgbClr val="000000"/>
                </a:solidFill>
                <a:latin typeface="Arial" pitchFamily="34" charset="0"/>
              </a:rPr>
              <a:t>（四）表语</a:t>
            </a:r>
            <a:r>
              <a:rPr lang="zh-CN" altLang="en-US" sz="3200">
                <a:latin typeface="Arial" pitchFamily="34" charset="0"/>
                <a:sym typeface="Wingdings" pitchFamily="2" charset="2"/>
              </a:rPr>
              <a:t>（</a:t>
            </a:r>
            <a:r>
              <a:rPr lang="en-US" altLang="zh-CN" sz="3200">
                <a:latin typeface="Arial" pitchFamily="34" charset="0"/>
                <a:sym typeface="Wingdings" pitchFamily="2" charset="2"/>
              </a:rPr>
              <a:t>predicative</a:t>
            </a:r>
            <a:r>
              <a:rPr lang="zh-CN" altLang="en-US" sz="3200">
                <a:latin typeface="Arial" pitchFamily="34" charset="0"/>
                <a:sym typeface="Wingdings" pitchFamily="2" charset="2"/>
              </a:rPr>
              <a:t>）</a:t>
            </a:r>
            <a:br>
              <a:rPr lang="zh-CN" altLang="en-US" sz="3200">
                <a:solidFill>
                  <a:srgbClr val="000000"/>
                </a:solidFill>
                <a:latin typeface="Arial" pitchFamily="34" charset="0"/>
              </a:rPr>
            </a:br>
            <a:endParaRPr lang="en-US" altLang="en-US" sz="3200">
              <a:solidFill>
                <a:srgbClr val="000000"/>
              </a:solidFill>
              <a:latin typeface="Arial" pitchFamily="34" charset="0"/>
              <a:sym typeface="微软雅黑" pitchFamily="34" charset="-122"/>
            </a:endParaRPr>
          </a:p>
        </p:txBody>
      </p:sp>
      <p:sp>
        <p:nvSpPr>
          <p:cNvPr id="69635" name="矩形 10"/>
          <p:cNvSpPr/>
          <p:nvPr>
            <p:custDataLst>
              <p:tags r:id="rId5"/>
            </p:custDataLst>
          </p:nvPr>
        </p:nvSpPr>
        <p:spPr>
          <a:xfrm>
            <a:off x="474663" y="836613"/>
            <a:ext cx="11717337" cy="17097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sym typeface="微软雅黑" pitchFamily="34" charset="-122"/>
              </a:rPr>
              <a:t>用来表示</a:t>
            </a:r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sym typeface="微软雅黑" pitchFamily="34" charset="-122"/>
              </a:rPr>
              <a:t>主语的身份，性质，状态和特征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sym typeface="微软雅黑" pitchFamily="34" charset="-122"/>
              </a:rPr>
              <a:t>，由名词、代词、数词、不定式、动名词、表语从句、分词、形容词、介词短语、副词充当</a:t>
            </a:r>
            <a:r>
              <a:rPr lang="zh-CN" altLang="en-US" sz="2800">
                <a:solidFill>
                  <a:srgbClr val="000000"/>
                </a:solidFill>
                <a:latin typeface="微软雅黑" pitchFamily="34" charset="-122"/>
                <a:sym typeface="微软雅黑" pitchFamily="34" charset="-122"/>
              </a:rPr>
              <a:t>。</a:t>
            </a:r>
            <a:endParaRPr lang="zh-CN" altLang="en-US" sz="2800">
              <a:solidFill>
                <a:srgbClr val="000000"/>
              </a:solidFill>
              <a:latin typeface="微软雅黑" pitchFamily="34" charset="-122"/>
              <a:sym typeface="Wingdings" pitchFamily="2" charset="2"/>
            </a:endParaRPr>
          </a:p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endParaRPr lang="zh-CN" altLang="en-US" sz="16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9636" name="文本占位符 8194"/>
          <p:cNvSpPr>
            <a:spLocks noGrp="1" noChangeArrowheads="1"/>
          </p:cNvSpPr>
          <p:nvPr>
            <p:custDataLst>
              <p:tags r:id="rId6"/>
            </p:custDataLst>
          </p:nvPr>
        </p:nvSpPr>
        <p:spPr>
          <a:xfrm>
            <a:off x="1787525" y="2239963"/>
            <a:ext cx="8816975" cy="407670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1.  I am a teacher.    </a:t>
            </a:r>
            <a:endParaRPr lang="zh-CN" altLang="en-US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2. </a:t>
            </a:r>
            <a:r>
              <a:rPr lang="zh-CN" altLang="en-US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I </a:t>
            </a: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am ten.    </a:t>
            </a:r>
            <a:endParaRPr lang="zh-CN" altLang="en-US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3. He became rich and successful.  </a:t>
            </a:r>
            <a:r>
              <a:rPr lang="zh-CN" altLang="en-US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 </a:t>
            </a:r>
            <a:endParaRPr lang="zh-CN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4.  Everyone is here.    </a:t>
            </a:r>
            <a:endParaRPr lang="zh-CN" altLang="en-US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5. They are at home now. </a:t>
            </a:r>
            <a:endParaRPr lang="en-US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0" marR="0" lvl="0" indent="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6. My job is to teach them English. </a:t>
            </a:r>
            <a:endParaRPr lang="en-US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0" marR="0" lvl="0" indent="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    My job is teaching them English. </a:t>
            </a:r>
            <a:br>
              <a:rPr lang="zh-CN" altLang="en-US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</a:b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 </a:t>
            </a:r>
            <a:endParaRPr lang="en-US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cxnSp>
        <p:nvCxnSpPr>
          <p:cNvPr id="69637" name="直接连接符 6"/>
          <p:cNvCxnSpPr/>
          <p:nvPr>
            <p:custDataLst>
              <p:tags r:id="rId7"/>
            </p:custDataLst>
          </p:nvPr>
        </p:nvCxnSpPr>
        <p:spPr>
          <a:xfrm>
            <a:off x="3575050" y="2781300"/>
            <a:ext cx="1489075" cy="1270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69638" name="直接连接符 8"/>
          <p:cNvCxnSpPr/>
          <p:nvPr>
            <p:custDataLst>
              <p:tags r:id="rId8"/>
            </p:custDataLst>
          </p:nvPr>
        </p:nvCxnSpPr>
        <p:spPr>
          <a:xfrm>
            <a:off x="4689475" y="4652963"/>
            <a:ext cx="750888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69639" name="直接连接符 9"/>
          <p:cNvCxnSpPr/>
          <p:nvPr>
            <p:custDataLst>
              <p:tags r:id="rId9"/>
            </p:custDataLst>
          </p:nvPr>
        </p:nvCxnSpPr>
        <p:spPr>
          <a:xfrm>
            <a:off x="4213225" y="5832475"/>
            <a:ext cx="3576638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69640" name="直接连接符 10"/>
          <p:cNvCxnSpPr/>
          <p:nvPr>
            <p:custDataLst>
              <p:tags r:id="rId10"/>
            </p:custDataLst>
          </p:nvPr>
        </p:nvCxnSpPr>
        <p:spPr>
          <a:xfrm>
            <a:off x="4132263" y="5232400"/>
            <a:ext cx="1384300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69641" name="直接连接符 11"/>
          <p:cNvCxnSpPr/>
          <p:nvPr>
            <p:custDataLst>
              <p:tags r:id="rId11"/>
            </p:custDataLst>
          </p:nvPr>
        </p:nvCxnSpPr>
        <p:spPr>
          <a:xfrm>
            <a:off x="3387725" y="3400425"/>
            <a:ext cx="455613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69642" name="直接连接符 12"/>
          <p:cNvCxnSpPr/>
          <p:nvPr>
            <p:custDataLst>
              <p:tags r:id="rId12"/>
            </p:custDataLst>
          </p:nvPr>
        </p:nvCxnSpPr>
        <p:spPr>
          <a:xfrm flipV="1">
            <a:off x="4202113" y="4005263"/>
            <a:ext cx="3549650" cy="26987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sp>
        <p:nvSpPr>
          <p:cNvPr id="69643" name="文本框 19"/>
          <p:cNvSpPr/>
          <p:nvPr>
            <p:custDataLst>
              <p:tags r:id="rId13"/>
            </p:custDataLst>
          </p:nvPr>
        </p:nvSpPr>
        <p:spPr>
          <a:xfrm>
            <a:off x="5715000" y="2347913"/>
            <a:ext cx="95567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名词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69644" name="文本框 20"/>
          <p:cNvSpPr/>
          <p:nvPr>
            <p:custDataLst>
              <p:tags r:id="rId14"/>
            </p:custDataLst>
          </p:nvPr>
        </p:nvSpPr>
        <p:spPr>
          <a:xfrm>
            <a:off x="8601075" y="5383213"/>
            <a:ext cx="1462088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不定式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69645" name="文本框 22"/>
          <p:cNvSpPr/>
          <p:nvPr>
            <p:custDataLst>
              <p:tags r:id="rId15"/>
            </p:custDataLst>
          </p:nvPr>
        </p:nvSpPr>
        <p:spPr>
          <a:xfrm>
            <a:off x="6142038" y="4814888"/>
            <a:ext cx="164782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介词短语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69646" name="文本框 24"/>
          <p:cNvSpPr/>
          <p:nvPr>
            <p:custDataLst>
              <p:tags r:id="rId16"/>
            </p:custDataLst>
          </p:nvPr>
        </p:nvSpPr>
        <p:spPr>
          <a:xfrm>
            <a:off x="5970588" y="4222750"/>
            <a:ext cx="95567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副词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69647" name="文本框 26"/>
          <p:cNvSpPr/>
          <p:nvPr>
            <p:custDataLst>
              <p:tags r:id="rId17"/>
            </p:custDataLst>
          </p:nvPr>
        </p:nvSpPr>
        <p:spPr>
          <a:xfrm>
            <a:off x="8150225" y="3582988"/>
            <a:ext cx="1462088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形容词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69648" name="文本框 28"/>
          <p:cNvSpPr/>
          <p:nvPr>
            <p:custDataLst>
              <p:tags r:id="rId18"/>
            </p:custDataLst>
          </p:nvPr>
        </p:nvSpPr>
        <p:spPr>
          <a:xfrm>
            <a:off x="4248150" y="2928938"/>
            <a:ext cx="95567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数词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69649" name="文本框 21"/>
          <p:cNvSpPr/>
          <p:nvPr>
            <p:custDataLst>
              <p:tags r:id="rId19"/>
            </p:custDataLst>
          </p:nvPr>
        </p:nvSpPr>
        <p:spPr>
          <a:xfrm>
            <a:off x="8247063" y="5953125"/>
            <a:ext cx="1462087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动名词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cxnSp>
        <p:nvCxnSpPr>
          <p:cNvPr id="69650" name="直接连接符 23"/>
          <p:cNvCxnSpPr/>
          <p:nvPr>
            <p:custDataLst>
              <p:tags r:id="rId20"/>
            </p:custDataLst>
          </p:nvPr>
        </p:nvCxnSpPr>
        <p:spPr>
          <a:xfrm>
            <a:off x="4468813" y="6475413"/>
            <a:ext cx="3576637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</p:spTree>
    <p:custDataLst>
      <p:tags r:id="rId21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69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 fill="hold"/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 fill="hold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9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9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 fill="hold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9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9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 fill="hold"/>
                                        <p:tgtEl>
                                          <p:spTgt spid="69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9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9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 fill="hold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9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9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 fill="hold"/>
                                        <p:tgtEl>
                                          <p:spTgt spid="696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9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9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 fill="hold"/>
                                        <p:tgtEl>
                                          <p:spTgt spid="69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9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9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 fill="hold"/>
                                        <p:tgtEl>
                                          <p:spTgt spid="696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9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9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 fill="hold"/>
                                        <p:tgtEl>
                                          <p:spTgt spid="696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9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9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 fill="hold"/>
                                        <p:tgtEl>
                                          <p:spTgt spid="69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9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9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 fill="hold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 fill="hold"/>
                                        <p:tgtEl>
                                          <p:spTgt spid="696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9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9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 fill="hold"/>
                                        <p:tgtEl>
                                          <p:spTgt spid="69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9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9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 fill="hold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 fill="hold"/>
                                        <p:tgtEl>
                                          <p:spTgt spid="696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9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9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 fill="hold"/>
                                        <p:tgtEl>
                                          <p:spTgt spid="69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69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69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 fill="hold"/>
                                        <p:tgtEl>
                                          <p:spTgt spid="69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9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9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 fill="hold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 fill="hold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 fill="hold"/>
                                        <p:tgtEl>
                                          <p:spTgt spid="696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69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69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 nodeType="clickPar">
                      <p:stCondLst>
                        <p:cond delay="indefinite"/>
                      </p:stCondLst>
                      <p:childTnLst>
                        <p:par>
                          <p:cTn id="1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 fill="hold"/>
                                        <p:tgtEl>
                                          <p:spTgt spid="69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69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69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/>
      <p:bldP spid="69643" grpId="0"/>
      <p:bldP spid="69644" grpId="0"/>
      <p:bldP spid="69645" grpId="0"/>
      <p:bldP spid="69646" grpId="0"/>
      <p:bldP spid="69647" grpId="0"/>
      <p:bldP spid="69648" grpId="0"/>
      <p:bldP spid="6964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682" name="标题 4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1631950" y="276225"/>
            <a:ext cx="8231188" cy="928688"/>
          </a:xfrm>
          <a:prstGeom prst="rect">
            <a:avLst/>
          </a:prstGeom>
        </p:spPr>
        <p:txBody>
          <a:bodyPr vert="horz" wrap="square" lIns="101600" tIns="38100" rIns="76200" bIns="38100" numCol="1" anchor="ctr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algn="ctr" defTabSz="914400" eaLnBrk="1" hangingPunct="1"/>
            <a:r>
              <a:rPr lang="en-US" altLang="en-US" sz="2700" spc="200">
                <a:solidFill>
                  <a:srgbClr val="000000"/>
                </a:solidFill>
                <a:latin typeface="Arial" pitchFamily="34" charset="0"/>
              </a:rPr>
              <a:t>系动词</a:t>
            </a:r>
            <a:endParaRPr lang="en-US" altLang="en-US" sz="2700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71683" name="内容占位符 1"/>
          <p:cNvSpPr>
            <a:spLocks noGrp="1" noChangeArrowheads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277813" y="1565275"/>
            <a:ext cx="11377612" cy="4899025"/>
          </a:xfrm>
          <a:prstGeom prst="rect">
            <a:avLst/>
          </a:prstGeom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5pPr>
          </a:lstStyle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4000" b="1" spc="150"/>
              <a:t>1</a:t>
            </a:r>
            <a:r>
              <a:rPr lang="en-US" altLang="en-US" sz="4000" b="1" spc="150"/>
              <a:t>）</a:t>
            </a:r>
            <a:r>
              <a:rPr lang="en-US" altLang="en-US" sz="4000" b="1" spc="150">
                <a:solidFill>
                  <a:srgbClr val="0000FF"/>
                </a:solidFill>
              </a:rPr>
              <a:t>状态系动词</a:t>
            </a:r>
            <a:r>
              <a:rPr lang="en-US" altLang="en-US" sz="4000" b="1" spc="150"/>
              <a:t>（</a:t>
            </a:r>
            <a:r>
              <a:rPr lang="en-US" altLang="zh-CN" sz="4000" b="1" spc="150"/>
              <a:t>be</a:t>
            </a:r>
            <a:r>
              <a:rPr lang="en-US" altLang="en-US" sz="4000" b="1" spc="150"/>
              <a:t>动词）</a:t>
            </a:r>
            <a:endParaRPr lang="en-US" altLang="en-US" sz="40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4000" b="1" spc="150"/>
              <a:t>     He </a:t>
            </a:r>
            <a:r>
              <a:rPr lang="en-US" altLang="zh-CN" sz="4000" b="1" spc="150">
                <a:solidFill>
                  <a:srgbClr val="FF0000"/>
                </a:solidFill>
              </a:rPr>
              <a:t>is</a:t>
            </a:r>
            <a:r>
              <a:rPr lang="en-US" altLang="zh-CN" sz="4000" b="1" spc="150"/>
              <a:t> a teacher.</a:t>
            </a:r>
            <a:endParaRPr lang="en-US" altLang="en-US" sz="40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en-US" sz="4000" b="1" spc="150"/>
              <a:t> </a:t>
            </a:r>
            <a:r>
              <a:rPr lang="en-US" altLang="zh-CN" sz="4000" b="1" spc="150"/>
              <a:t>2</a:t>
            </a:r>
            <a:r>
              <a:rPr lang="en-US" altLang="en-US" sz="4000" b="1" spc="150"/>
              <a:t>）</a:t>
            </a:r>
            <a:r>
              <a:rPr lang="en-US" altLang="en-US" sz="4000" b="1" spc="150">
                <a:solidFill>
                  <a:srgbClr val="0000FF"/>
                </a:solidFill>
              </a:rPr>
              <a:t>持续系动词  </a:t>
            </a:r>
            <a:r>
              <a:rPr lang="en-US" altLang="zh-CN" sz="4000" b="1" spc="150"/>
              <a:t>keep,  remain, stay</a:t>
            </a:r>
            <a:endParaRPr lang="en-US" altLang="zh-CN" sz="40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4000" b="1" spc="150"/>
              <a:t>    He always </a:t>
            </a:r>
            <a:r>
              <a:rPr lang="en-US" altLang="zh-CN" sz="4000" b="1" spc="150">
                <a:solidFill>
                  <a:srgbClr val="FF0000"/>
                </a:solidFill>
              </a:rPr>
              <a:t>keeps</a:t>
            </a:r>
            <a:r>
              <a:rPr lang="en-US" altLang="zh-CN" sz="4000" b="1" spc="150"/>
              <a:t> silent at the meeting. </a:t>
            </a:r>
            <a:endParaRPr lang="en-US" altLang="zh-CN" sz="40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en-US" sz="4000" b="1"/>
              <a:t>    他开会时总保持沉默。</a:t>
            </a:r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4000" b="1" spc="150"/>
              <a:t>3</a:t>
            </a:r>
            <a:r>
              <a:rPr lang="en-US" altLang="en-US" sz="4000" b="1" spc="150"/>
              <a:t>）</a:t>
            </a:r>
            <a:r>
              <a:rPr lang="zh-CN" altLang="en-US" sz="4000" b="1" spc="150">
                <a:solidFill>
                  <a:srgbClr val="0000FF"/>
                </a:solidFill>
              </a:rPr>
              <a:t>表像</a:t>
            </a:r>
            <a:r>
              <a:rPr lang="en-US" altLang="en-US" sz="4000" b="1" spc="150">
                <a:solidFill>
                  <a:srgbClr val="0000FF"/>
                </a:solidFill>
              </a:rPr>
              <a:t>系动词 </a:t>
            </a:r>
            <a:r>
              <a:rPr lang="en-US" altLang="zh-CN" sz="4000" b="1" spc="150"/>
              <a:t>seem, appear, look,</a:t>
            </a:r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4000" b="1" spc="150"/>
              <a:t>    He </a:t>
            </a:r>
            <a:r>
              <a:rPr lang="en-US" altLang="zh-CN" sz="4000" b="1" spc="150">
                <a:solidFill>
                  <a:srgbClr val="FF0000"/>
                </a:solidFill>
              </a:rPr>
              <a:t>looks</a:t>
            </a:r>
            <a:r>
              <a:rPr lang="en-US" altLang="zh-CN" sz="4000" b="1" spc="150"/>
              <a:t> tired. </a:t>
            </a:r>
            <a:endParaRPr lang="en-US" altLang="zh-CN" sz="40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en-US" sz="4000" b="1"/>
              <a:t>   他看起来很累。 </a:t>
            </a:r>
            <a:endParaRPr lang="en-US" altLang="en-US" sz="4000" b="1">
              <a:latin typeface="Times New Roman" pitchFamily="18" charset="0"/>
              <a:sym typeface="微软雅黑" pitchFamily="34" charset="-122"/>
            </a:endParaRPr>
          </a:p>
        </p:txBody>
      </p:sp>
      <p:sp>
        <p:nvSpPr>
          <p:cNvPr id="71684" name="标题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96000" y="568325"/>
            <a:ext cx="4987925" cy="2501900"/>
          </a:xfrm>
          <a:prstGeom prst="rect">
            <a:avLst/>
          </a:prstGeom>
          <a:noFill/>
          <a:ln>
            <a:noFill/>
          </a:ln>
        </p:spPr>
        <p:txBody>
          <a:bodyPr lIns="101600" tIns="38100" rIns="76200" bIns="38100" anchor="ctr" anchorCtr="0">
            <a:norm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en-US" altLang="en-US" sz="5700" b="1" spc="200">
                <a:solidFill>
                  <a:srgbClr val="FF0000"/>
                </a:solidFill>
                <a:latin typeface="微软雅黑" pitchFamily="34" charset="-122"/>
                <a:sym typeface="微软雅黑" pitchFamily="34" charset="-122"/>
              </a:rPr>
              <a:t>系动词</a:t>
            </a:r>
            <a:r>
              <a:rPr lang="en-US" altLang="en-US" sz="5700" b="1" spc="200">
                <a:solidFill>
                  <a:schemeClr val="tx1"/>
                </a:solidFill>
                <a:latin typeface="微软雅黑" pitchFamily="34" charset="-122"/>
                <a:sym typeface="微软雅黑" pitchFamily="34" charset="-122"/>
              </a:rPr>
              <a:t>不用于</a:t>
            </a:r>
            <a:r>
              <a:rPr lang="en-US" altLang="en-US" sz="5700" b="1" spc="200">
                <a:solidFill>
                  <a:srgbClr val="FF0000"/>
                </a:solidFill>
                <a:latin typeface="微软雅黑" pitchFamily="34" charset="-122"/>
                <a:sym typeface="微软雅黑" pitchFamily="34" charset="-122"/>
              </a:rPr>
              <a:t>被动语态</a:t>
            </a:r>
            <a:br>
              <a:rPr lang="zh-CN" altLang="en-US" sz="2700" b="1" spc="200">
                <a:solidFill>
                  <a:srgbClr val="FFFFFF"/>
                </a:solidFill>
                <a:latin typeface="微软雅黑" pitchFamily="34" charset="-122"/>
              </a:rPr>
            </a:br>
            <a:endParaRPr lang="en-US" altLang="zh-CN" sz="2700" b="1">
              <a:solidFill>
                <a:srgbClr val="000000"/>
              </a:solidFill>
              <a:latin typeface="微软雅黑" pitchFamily="34" charset="-122"/>
            </a:endParaRPr>
          </a:p>
        </p:txBody>
      </p:sp>
    </p:spTree>
    <p:custDataLst>
      <p:tags r:id="rId6"/>
    </p:custDataLst>
  </p:cSld>
  <p:clrMapOvr>
    <a:masterClrMapping/>
  </p:clrMapOvr>
  <p:transition advClick="0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2706" name="标题 4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1979613" y="-71437"/>
            <a:ext cx="8232775" cy="928687"/>
          </a:xfrm>
          <a:prstGeom prst="rect">
            <a:avLst/>
          </a:prstGeom>
        </p:spPr>
        <p:txBody>
          <a:bodyPr vert="horz" wrap="square" lIns="101600" tIns="38100" rIns="76200" bIns="38100" numCol="1" anchor="ctr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algn="ctr" defTabSz="914400" eaLnBrk="1" hangingPunct="1"/>
            <a:r>
              <a:rPr lang="en-US" altLang="en-US" sz="2700" spc="200">
                <a:solidFill>
                  <a:srgbClr val="000000"/>
                </a:solidFill>
                <a:latin typeface="Arial" pitchFamily="34" charset="0"/>
              </a:rPr>
              <a:t>系动词</a:t>
            </a:r>
            <a:endParaRPr lang="en-US" altLang="en-US" sz="2700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72707" name="内容占位符 1"/>
          <p:cNvSpPr>
            <a:spLocks noGrp="1" noChangeArrowheads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222250" y="957263"/>
            <a:ext cx="11747500" cy="5507037"/>
          </a:xfrm>
          <a:prstGeom prst="rect">
            <a:avLst/>
          </a:prstGeom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5pPr>
          </a:lstStyle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4</a:t>
            </a:r>
            <a:r>
              <a:rPr lang="zh-CN" altLang="en-US" sz="3600" b="1" spc="150"/>
              <a:t>）</a:t>
            </a:r>
            <a:r>
              <a:rPr lang="zh-CN" altLang="en-US" sz="3600" b="1" spc="150">
                <a:solidFill>
                  <a:srgbClr val="0066FF"/>
                </a:solidFill>
              </a:rPr>
              <a:t>感官系动词 </a:t>
            </a:r>
            <a:r>
              <a:rPr lang="en-US" altLang="zh-CN" sz="3600" b="1" spc="150"/>
              <a:t>feel, smell, sound, taste</a:t>
            </a:r>
            <a:endParaRPr lang="en-US" altLang="zh-CN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This kind of cloth </a:t>
            </a:r>
            <a:r>
              <a:rPr lang="en-US" altLang="zh-CN" sz="3600" b="1" spc="150">
                <a:solidFill>
                  <a:srgbClr val="FF0000"/>
                </a:solidFill>
              </a:rPr>
              <a:t>feels</a:t>
            </a:r>
            <a:r>
              <a:rPr lang="en-US" altLang="zh-CN" sz="3600" b="1" spc="150"/>
              <a:t> very soft. </a:t>
            </a:r>
            <a:endParaRPr lang="en-US" altLang="zh-CN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 </a:t>
            </a:r>
            <a:r>
              <a:rPr lang="zh-CN" altLang="en-US" sz="3600" b="1" spc="150"/>
              <a:t>这种布手感很软。</a:t>
            </a:r>
            <a:endParaRPr lang="zh-CN" altLang="en-US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5</a:t>
            </a:r>
            <a:r>
              <a:rPr lang="zh-CN" altLang="en-US" sz="3600" b="1" spc="150"/>
              <a:t>）</a:t>
            </a:r>
            <a:r>
              <a:rPr lang="zh-CN" altLang="en-US" sz="3600" b="1" spc="150">
                <a:solidFill>
                  <a:srgbClr val="0066FF"/>
                </a:solidFill>
              </a:rPr>
              <a:t>变化系动词  </a:t>
            </a:r>
            <a:r>
              <a:rPr lang="en-US" altLang="zh-CN" sz="3600" b="1" spc="150"/>
              <a:t>become, grow, turn, fall, get, go, come, run. </a:t>
            </a:r>
            <a:endParaRPr lang="en-US" altLang="zh-CN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He </a:t>
            </a:r>
            <a:r>
              <a:rPr lang="en-US" altLang="zh-CN" sz="3600" b="1" spc="150">
                <a:solidFill>
                  <a:srgbClr val="FF0000"/>
                </a:solidFill>
              </a:rPr>
              <a:t>became</a:t>
            </a:r>
            <a:r>
              <a:rPr lang="en-US" altLang="zh-CN" sz="3600" b="1" spc="150"/>
              <a:t> mad after that. </a:t>
            </a:r>
            <a:endParaRPr lang="en-US" altLang="zh-CN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zh-CN" altLang="en-US" sz="3600" b="1" spc="150"/>
              <a:t>自那之后，他疯了。</a:t>
            </a:r>
            <a:endParaRPr lang="zh-CN" altLang="en-US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6</a:t>
            </a:r>
            <a:r>
              <a:rPr lang="zh-CN" altLang="en-US" sz="3600" b="1" spc="150"/>
              <a:t>）</a:t>
            </a:r>
            <a:r>
              <a:rPr lang="zh-CN" altLang="en-US" sz="3600" b="1" spc="150">
                <a:solidFill>
                  <a:srgbClr val="0066FF"/>
                </a:solidFill>
              </a:rPr>
              <a:t>终止系动词 </a:t>
            </a:r>
            <a:r>
              <a:rPr lang="en-US" altLang="zh-CN" sz="3600" b="1" spc="150"/>
              <a:t>prove, turn out, </a:t>
            </a:r>
            <a:r>
              <a:rPr lang="zh-CN" altLang="en-US" sz="3600" b="1" spc="150"/>
              <a:t>表达“证实”“变成”</a:t>
            </a:r>
            <a:endParaRPr lang="zh-CN" altLang="en-US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The rumor </a:t>
            </a:r>
            <a:r>
              <a:rPr lang="en-US" altLang="zh-CN" sz="3600" b="1" spc="150">
                <a:solidFill>
                  <a:srgbClr val="FF0000"/>
                </a:solidFill>
              </a:rPr>
              <a:t>proved</a:t>
            </a:r>
            <a:r>
              <a:rPr lang="en-US" altLang="zh-CN" sz="3600" b="1" spc="150"/>
              <a:t> false. </a:t>
            </a:r>
            <a:endParaRPr lang="en-US" altLang="zh-CN" sz="3600" b="1"/>
          </a:p>
          <a:p>
            <a:pPr marL="171450" marR="0" lvl="0" indent="-171450" defTabSz="914400" eaLnBrk="1" hangingPunct="1">
              <a:lnSpc>
                <a:spcPct val="80000"/>
              </a:lnSpc>
              <a:buNone/>
            </a:pPr>
            <a:r>
              <a:rPr lang="en-US" altLang="zh-CN" sz="3600" b="1" spc="150"/>
              <a:t> </a:t>
            </a:r>
            <a:r>
              <a:rPr lang="zh-CN" altLang="en-US" sz="3600" b="1" spc="150"/>
              <a:t>这谣言证实有假。</a:t>
            </a:r>
            <a:endParaRPr lang="zh-CN" altLang="en-US" sz="3600" b="1"/>
          </a:p>
        </p:txBody>
      </p:sp>
      <p:sp>
        <p:nvSpPr>
          <p:cNvPr id="72708" name="标题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980238" y="146050"/>
            <a:ext cx="5211762" cy="811213"/>
          </a:xfrm>
          <a:prstGeom prst="rect">
            <a:avLst/>
          </a:prstGeom>
          <a:noFill/>
          <a:ln>
            <a:noFill/>
          </a:ln>
        </p:spPr>
        <p:txBody>
          <a:bodyPr lIns="101600" tIns="38100" rIns="76200" bIns="38100" anchor="ctr" anchorCtr="0">
            <a:normAutofit fontScale="55000" lnSpcReduction="20000"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5800" b="1" spc="200">
                <a:solidFill>
                  <a:srgbClr val="FF0000"/>
                </a:solidFill>
                <a:latin typeface="微软雅黑" pitchFamily="34" charset="-122"/>
                <a:sym typeface="微软雅黑" pitchFamily="34" charset="-122"/>
              </a:rPr>
              <a:t>系动词后面要接形容词！</a:t>
            </a:r>
            <a:endParaRPr lang="zh-CN" altLang="en-US" sz="2800" b="1">
              <a:solidFill>
                <a:srgbClr val="FF0000"/>
              </a:solidFill>
              <a:latin typeface="微软雅黑" pitchFamily="34" charset="-122"/>
              <a:sym typeface="微软雅黑" pitchFamily="34" charset="-122"/>
            </a:endParaRPr>
          </a:p>
          <a:p>
            <a:pPr marL="0" marR="0" lvl="0" indent="0" algn="ctr" defTabSz="91440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br>
              <a:rPr lang="zh-CN" altLang="en-US" sz="2700" b="1" spc="200">
                <a:solidFill>
                  <a:srgbClr val="FFFFFF"/>
                </a:solidFill>
                <a:latin typeface="微软雅黑" pitchFamily="34" charset="-122"/>
              </a:rPr>
            </a:br>
            <a:endParaRPr lang="en-US" altLang="zh-CN" sz="1300" b="1">
              <a:solidFill>
                <a:srgbClr val="000000"/>
              </a:solidFill>
              <a:latin typeface="微软雅黑" pitchFamily="34" charset="-122"/>
            </a:endParaRPr>
          </a:p>
        </p:txBody>
      </p:sp>
    </p:spTree>
    <p:custDataLst>
      <p:tags r:id="rId6"/>
    </p:custDataLst>
  </p:cSld>
  <p:clrMapOvr>
    <a:masterClrMapping/>
  </p:clrMapOvr>
  <p:transition advClick="0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3730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555625" y="173038"/>
            <a:ext cx="8278813" cy="1111250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4400">
                <a:solidFill>
                  <a:srgbClr val="000000"/>
                </a:solidFill>
                <a:latin typeface="Arial" pitchFamily="34" charset="0"/>
              </a:rPr>
              <a:t>（五）定语</a:t>
            </a:r>
            <a:r>
              <a:rPr lang="zh-CN" altLang="en-US" sz="4400">
                <a:solidFill>
                  <a:srgbClr val="000000"/>
                </a:solidFill>
                <a:latin typeface="Arial" pitchFamily="34" charset="0"/>
              </a:rPr>
              <a:t>（</a:t>
            </a:r>
            <a:r>
              <a:rPr lang="en-US" altLang="zh-CN" sz="4400">
                <a:solidFill>
                  <a:srgbClr val="000000"/>
                </a:solidFill>
                <a:latin typeface="Arial" pitchFamily="34" charset="0"/>
              </a:rPr>
              <a:t>attributive</a:t>
            </a:r>
            <a:r>
              <a:rPr lang="zh-CN" altLang="en-US" sz="4400">
                <a:solidFill>
                  <a:srgbClr val="000000"/>
                </a:solidFill>
                <a:latin typeface="Arial" pitchFamily="34" charset="0"/>
              </a:rPr>
              <a:t>）</a:t>
            </a:r>
            <a:endParaRPr lang="en-US" altLang="en-US" sz="4400">
              <a:solidFill>
                <a:srgbClr val="000000"/>
              </a:solidFill>
              <a:latin typeface="Arial" pitchFamily="34" charset="0"/>
              <a:sym typeface="微软雅黑" pitchFamily="34" charset="-122"/>
            </a:endParaRPr>
          </a:p>
        </p:txBody>
      </p:sp>
      <p:sp>
        <p:nvSpPr>
          <p:cNvPr id="73731" name="矩形 10"/>
          <p:cNvSpPr/>
          <p:nvPr>
            <p:custDataLst>
              <p:tags r:id="rId5"/>
            </p:custDataLst>
          </p:nvPr>
        </p:nvSpPr>
        <p:spPr>
          <a:xfrm>
            <a:off x="388938" y="1284288"/>
            <a:ext cx="11247437" cy="577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zh-CN" altLang="en-US" sz="4800" b="1">
                <a:solidFill>
                  <a:srgbClr val="FF0000"/>
                </a:solidFill>
                <a:ea typeface="宋体" pitchFamily="2" charset="-122"/>
                <a:sym typeface="微软雅黑" pitchFamily="34" charset="-122"/>
              </a:rPr>
              <a:t>修饰或限制名词或代词</a:t>
            </a:r>
            <a:r>
              <a:rPr lang="zh-CN" altLang="en-US" sz="4800" b="1">
                <a:solidFill>
                  <a:srgbClr val="0000FF"/>
                </a:solidFill>
                <a:ea typeface="宋体" pitchFamily="2" charset="-122"/>
                <a:sym typeface="微软雅黑" pitchFamily="34" charset="-122"/>
              </a:rPr>
              <a:t>的词、词组或从句</a:t>
            </a:r>
            <a:endParaRPr lang="zh-CN" altLang="en-US" sz="2800" b="1">
              <a:solidFill>
                <a:srgbClr val="0000FF"/>
              </a:solidFill>
              <a:ea typeface="宋体" pitchFamily="2" charset="-122"/>
              <a:sym typeface="微软雅黑" pitchFamily="34" charset="-122"/>
            </a:endParaRPr>
          </a:p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He is a </a:t>
            </a:r>
            <a:r>
              <a:rPr lang="en-US" altLang="zh-CN" sz="4000" b="1" i="1" u="sng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clever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boy.</a:t>
            </a:r>
          </a:p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His father works in a </a:t>
            </a:r>
            <a:r>
              <a:rPr lang="en-US" altLang="zh-CN" sz="4000" b="1" i="1" u="sng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steel 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 factory.</a:t>
            </a:r>
          </a:p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There are </a:t>
            </a:r>
            <a:r>
              <a:rPr lang="en-US" altLang="zh-CN" sz="4000" b="1" i="1" u="sng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54 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students in our class.</a:t>
            </a:r>
          </a:p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Do you know </a:t>
            </a:r>
            <a:r>
              <a:rPr lang="en-US" altLang="zh-CN" sz="4000" b="1" i="1" u="sng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Betty’s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sister?</a:t>
            </a:r>
          </a:p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He bought some </a:t>
            </a:r>
            <a:r>
              <a:rPr lang="en-US" altLang="zh-CN" sz="4000" b="1" i="1" u="sng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sleeping 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pills.</a:t>
            </a:r>
          </a:p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His </a:t>
            </a:r>
            <a:r>
              <a:rPr lang="en-US" altLang="zh-CN" sz="4000" b="1" i="1" u="sng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spoken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language is good.</a:t>
            </a:r>
          </a:p>
          <a:p>
            <a:pPr marL="457200" lvl="0" indent="-457200" defTabSz="9144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zh-CN" altLang="en-US" sz="28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73732" name="Text Box 4"/>
          <p:cNvSpPr/>
          <p:nvPr>
            <p:custDataLst>
              <p:tags r:id="rId6"/>
            </p:custDataLst>
          </p:nvPr>
        </p:nvSpPr>
        <p:spPr>
          <a:xfrm>
            <a:off x="5502275" y="2209800"/>
            <a:ext cx="1506538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形容词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73733" name="Text Box 5"/>
          <p:cNvSpPr/>
          <p:nvPr>
            <p:custDataLst>
              <p:tags r:id="rId7"/>
            </p:custDataLst>
          </p:nvPr>
        </p:nvSpPr>
        <p:spPr>
          <a:xfrm>
            <a:off x="8931275" y="2846388"/>
            <a:ext cx="114617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名词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73734" name="Text Box 6"/>
          <p:cNvSpPr/>
          <p:nvPr>
            <p:custDataLst>
              <p:tags r:id="rId8"/>
            </p:custDataLst>
          </p:nvPr>
        </p:nvSpPr>
        <p:spPr>
          <a:xfrm>
            <a:off x="8558213" y="3692525"/>
            <a:ext cx="114617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数词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73735" name="Text Box 7"/>
          <p:cNvSpPr/>
          <p:nvPr>
            <p:custDataLst>
              <p:tags r:id="rId9"/>
            </p:custDataLst>
          </p:nvPr>
        </p:nvSpPr>
        <p:spPr>
          <a:xfrm>
            <a:off x="6915150" y="4400550"/>
            <a:ext cx="2589213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名词的所有格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73736" name="Text Box 8"/>
          <p:cNvSpPr/>
          <p:nvPr>
            <p:custDataLst>
              <p:tags r:id="rId10"/>
            </p:custDataLst>
          </p:nvPr>
        </p:nvSpPr>
        <p:spPr>
          <a:xfrm>
            <a:off x="8170863" y="5208588"/>
            <a:ext cx="1506537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动名词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73737" name="Text Box 10"/>
          <p:cNvSpPr/>
          <p:nvPr>
            <p:custDataLst>
              <p:tags r:id="rId11"/>
            </p:custDataLst>
          </p:nvPr>
        </p:nvSpPr>
        <p:spPr>
          <a:xfrm>
            <a:off x="7515225" y="5964238"/>
            <a:ext cx="1868488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过去分词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  <p:custDataLst>
      <p:tags r:id="rId12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37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37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/>
      <p:bldP spid="73732" grpId="0"/>
      <p:bldP spid="73733" grpId="0"/>
      <p:bldP spid="73734" grpId="0"/>
      <p:bldP spid="73735" grpId="0"/>
      <p:bldP spid="73736" grpId="0"/>
      <p:bldP spid="7373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5778" name="内容占位符 1"/>
          <p:cNvSpPr>
            <a:spLocks noGrp="1" noChangeArrowheads="1"/>
          </p:cNvSpPr>
          <p:nvPr>
            <p:ph sz="quarter" idx="14"/>
            <p:custDataLst>
              <p:tags r:id="rId3"/>
            </p:custDataLst>
          </p:nvPr>
        </p:nvSpPr>
        <p:spPr>
          <a:xfrm>
            <a:off x="173038" y="458788"/>
            <a:ext cx="11760200" cy="4899025"/>
          </a:xfrm>
          <a:prstGeom prst="rect">
            <a:avLst/>
          </a:prstGeom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900" b="0" i="0" u="none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</a:defRPr>
            </a:lvl5pPr>
          </a:lstStyle>
          <a:p>
            <a:pPr marL="171450" marR="0" lvl="0" indent="-171450" defTabSz="914400" eaLnBrk="1" hangingPunct="1">
              <a:lnSpc>
                <a:spcPct val="125000"/>
              </a:lnSpc>
              <a:buNone/>
            </a:pPr>
            <a:r>
              <a:rPr lang="en-US" altLang="en-US" sz="4000" b="1" spc="150">
                <a:ea typeface="宋体" pitchFamily="2" charset="-122"/>
                <a:sym typeface="微软雅黑" pitchFamily="34" charset="-122"/>
              </a:rPr>
              <a:t>如果定语是由</a:t>
            </a:r>
            <a:r>
              <a:rPr lang="en-US" altLang="en-US" sz="4000" b="1" spc="150">
                <a:solidFill>
                  <a:srgbClr val="FF0000"/>
                </a:solidFill>
                <a:ea typeface="宋体" pitchFamily="2" charset="-122"/>
                <a:sym typeface="微软雅黑" pitchFamily="34" charset="-122"/>
              </a:rPr>
              <a:t>一个单词</a:t>
            </a:r>
            <a:r>
              <a:rPr lang="en-US" altLang="en-US" sz="4000" b="1" spc="150">
                <a:ea typeface="宋体" pitchFamily="2" charset="-122"/>
                <a:sym typeface="微软雅黑" pitchFamily="34" charset="-122"/>
              </a:rPr>
              <a:t>表示时，通常要</a:t>
            </a:r>
            <a:r>
              <a:rPr lang="en-US" altLang="en-US" sz="4000" b="1" spc="150">
                <a:solidFill>
                  <a:srgbClr val="FF0000"/>
                </a:solidFill>
                <a:ea typeface="宋体" pitchFamily="2" charset="-122"/>
                <a:sym typeface="微软雅黑" pitchFamily="34" charset="-122"/>
              </a:rPr>
              <a:t>前置</a:t>
            </a:r>
            <a:r>
              <a:rPr lang="en-US" altLang="en-US" sz="4000" b="1" spc="150">
                <a:ea typeface="宋体" pitchFamily="2" charset="-122"/>
                <a:sym typeface="微软雅黑" pitchFamily="34" charset="-122"/>
              </a:rPr>
              <a:t>。而由</a:t>
            </a:r>
            <a:r>
              <a:rPr lang="en-US" altLang="en-US" sz="4000" b="1" spc="150">
                <a:solidFill>
                  <a:srgbClr val="FF0000"/>
                </a:solidFill>
                <a:ea typeface="宋体" pitchFamily="2" charset="-122"/>
                <a:sym typeface="微软雅黑" pitchFamily="34" charset="-122"/>
              </a:rPr>
              <a:t>一个词组或一个句子</a:t>
            </a:r>
            <a:r>
              <a:rPr lang="en-US" altLang="en-US" sz="4000" b="1" spc="150">
                <a:ea typeface="宋体" pitchFamily="2" charset="-122"/>
                <a:sym typeface="微软雅黑" pitchFamily="34" charset="-122"/>
              </a:rPr>
              <a:t>表示时，通常则</a:t>
            </a:r>
            <a:r>
              <a:rPr lang="en-US" altLang="en-US" sz="4000" b="1" spc="150">
                <a:solidFill>
                  <a:srgbClr val="FF0000"/>
                </a:solidFill>
                <a:ea typeface="宋体" pitchFamily="2" charset="-122"/>
                <a:sym typeface="微软雅黑" pitchFamily="34" charset="-122"/>
              </a:rPr>
              <a:t>后置</a:t>
            </a:r>
            <a:endParaRPr lang="en-US" altLang="en-US" sz="4000" b="1">
              <a:solidFill>
                <a:srgbClr val="FF0000"/>
              </a:solidFill>
              <a:ea typeface="宋体" pitchFamily="2" charset="-122"/>
              <a:sym typeface="微软雅黑" pitchFamily="34" charset="-122"/>
            </a:endParaRPr>
          </a:p>
          <a:p>
            <a:pPr marL="171450" marR="0" lvl="0" indent="-171450" defTabSz="914400" eaLnBrk="1" hangingPunct="1">
              <a:lnSpc>
                <a:spcPct val="125000"/>
              </a:lnSpc>
              <a:buNone/>
            </a:pPr>
            <a:endParaRPr lang="en-US" altLang="zh-CN" sz="40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  <a:p>
            <a:pPr marL="171450" marR="0" lvl="0" indent="-171450" defTabSz="914400" eaLnBrk="1" hangingPunct="1">
              <a:lnSpc>
                <a:spcPct val="125000"/>
              </a:lnSpc>
            </a:pPr>
            <a:r>
              <a:rPr lang="en-US" altLang="zh-CN" sz="4000" b="1" spc="150"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The girl </a:t>
            </a:r>
            <a:r>
              <a:rPr lang="en-US" altLang="zh-CN" sz="4000" b="1" i="1" u="sng" spc="150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in red </a:t>
            </a:r>
            <a:r>
              <a:rPr lang="en-US" altLang="zh-CN" sz="4000" b="1" spc="150"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is his sister.</a:t>
            </a:r>
            <a:endParaRPr lang="en-US" altLang="zh-CN" sz="4000" b="1">
              <a:latin typeface="Times New Roman" pitchFamily="18" charset="0"/>
              <a:ea typeface="宋体" pitchFamily="2" charset="-122"/>
            </a:endParaRPr>
          </a:p>
          <a:p>
            <a:pPr marL="171450" marR="0" lvl="0" indent="-171450" defTabSz="914400" eaLnBrk="1" hangingPunct="1">
              <a:lnSpc>
                <a:spcPct val="125000"/>
              </a:lnSpc>
            </a:pPr>
            <a:r>
              <a:rPr lang="en-US" altLang="zh-CN" sz="4000" b="1" spc="150"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The girl </a:t>
            </a:r>
            <a:r>
              <a:rPr lang="en-US" altLang="zh-CN" sz="4000" b="1" i="1" u="sng" spc="150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standing under the tree</a:t>
            </a:r>
            <a:r>
              <a:rPr lang="en-US" altLang="zh-CN" sz="4000" b="1" spc="150"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 is his daughter.</a:t>
            </a:r>
            <a:endParaRPr lang="en-US" altLang="zh-CN" sz="4000" b="1">
              <a:latin typeface="Times New Roman" pitchFamily="18" charset="0"/>
              <a:ea typeface="宋体" pitchFamily="2" charset="-122"/>
            </a:endParaRPr>
          </a:p>
          <a:p>
            <a:pPr marL="171450" marR="0" lvl="0" indent="-171450" defTabSz="914400" eaLnBrk="1" hangingPunct="1">
              <a:lnSpc>
                <a:spcPct val="125000"/>
              </a:lnSpc>
            </a:pPr>
            <a:r>
              <a:rPr lang="en-US" altLang="zh-CN" sz="4000" b="1" spc="150"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Do you know the man </a:t>
            </a:r>
            <a:r>
              <a:rPr lang="en-US" altLang="zh-CN" sz="4000" b="1" i="1" u="sng" spc="150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who spoke just</a:t>
            </a:r>
            <a:r>
              <a:rPr lang="en-US" altLang="zh-CN" sz="4000" b="1" i="1" u="sng" spc="150">
                <a:solidFill>
                  <a:srgbClr val="FF99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 </a:t>
            </a:r>
            <a:r>
              <a:rPr lang="en-US" altLang="zh-CN" sz="4000" b="1" i="1" u="sng" spc="150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now</a:t>
            </a:r>
            <a:r>
              <a:rPr lang="en-US" altLang="zh-CN" sz="4000" b="1" spc="150"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?</a:t>
            </a:r>
            <a:endParaRPr lang="en-US" altLang="en-US" sz="4000" b="1">
              <a:latin typeface="Times New Roman" pitchFamily="18" charset="0"/>
              <a:sym typeface="微软雅黑" pitchFamily="34" charset="-122"/>
            </a:endParaRPr>
          </a:p>
        </p:txBody>
      </p:sp>
    </p:spTree>
    <p:custDataLst>
      <p:tags r:id="rId4"/>
    </p:custDataLst>
  </p:cSld>
  <p:clrMapOvr>
    <a:masterClrMapping/>
  </p:clrMapOvr>
  <p:transition advClick="0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6802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369888" y="273050"/>
            <a:ext cx="11668125" cy="1614488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 fontScale="90000"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3200">
                <a:solidFill>
                  <a:srgbClr val="000000"/>
                </a:solidFill>
                <a:latin typeface="Arial" pitchFamily="34" charset="0"/>
              </a:rPr>
              <a:t>（六）状语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</a:rPr>
              <a:t>（</a:t>
            </a:r>
            <a:r>
              <a:rPr lang="en-US" altLang="zh-CN" sz="3200">
                <a:solidFill>
                  <a:srgbClr val="000000"/>
                </a:solidFill>
                <a:latin typeface="Arial" pitchFamily="34" charset="0"/>
              </a:rPr>
              <a:t>adverbial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</a:rPr>
              <a:t>）</a:t>
            </a:r>
            <a:br>
              <a:rPr lang="zh-CN" altLang="en-US">
                <a:solidFill>
                  <a:srgbClr val="000000"/>
                </a:solidFill>
                <a:latin typeface="Arial" pitchFamily="34" charset="0"/>
              </a:rPr>
            </a:br>
            <a:br>
              <a:rPr lang="zh-CN" altLang="en-US">
                <a:solidFill>
                  <a:srgbClr val="000000"/>
                </a:solidFill>
                <a:latin typeface="Arial" pitchFamily="34" charset="0"/>
              </a:rPr>
            </a:br>
            <a:r>
              <a:rPr lang="en-US" altLang="en-US" sz="2800">
                <a:solidFill>
                  <a:srgbClr val="000000"/>
                </a:solidFill>
                <a:latin typeface="Arial" pitchFamily="34" charset="0"/>
              </a:rPr>
              <a:t>说明地点、时间、原因、目的、结果、条件、方向、程度、方式和伴随状况等。</a:t>
            </a:r>
            <a:r>
              <a:rPr lang="en-US" altLang="en-US" sz="4400">
                <a:solidFill>
                  <a:srgbClr val="000000"/>
                </a:solidFill>
                <a:latin typeface="Arial" pitchFamily="34" charset="0"/>
              </a:rPr>
              <a:t> </a:t>
            </a:r>
            <a:endParaRPr lang="en-US" altLang="en-US" sz="2900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76803" name="Rectangle 3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prstGeom prst="rect">
            <a:avLst/>
          </a:prstGeom>
          <a:ln>
            <a:miter lim="800000"/>
          </a:ln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marR="0" lvl="0" indent="-171450" eaLnBrk="1" hangingPunct="1"/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I will be back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in a while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.</a:t>
            </a:r>
            <a:endParaRPr lang="en-US" altLang="zh-CN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/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They are playing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on the playground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.</a:t>
            </a:r>
            <a:endParaRPr lang="en-US" altLang="zh-CN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/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He was late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because he got up late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.</a:t>
            </a:r>
            <a:endParaRPr lang="en-US" altLang="zh-CN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/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He got up so late </a:t>
            </a:r>
            <a:r>
              <a:rPr lang="en-US" altLang="zh-CN" sz="4000" b="1" i="1" u="sng" spc="150">
                <a:solidFill>
                  <a:srgbClr val="FF6600"/>
                </a:solidFill>
                <a:latin typeface="Times New Roman" pitchFamily="18" charset="0"/>
                <a:sym typeface="Wingdings" pitchFamily="2" charset="2"/>
              </a:rPr>
              <a:t>that I missed the train</a:t>
            </a:r>
            <a:r>
              <a:rPr lang="en-US" altLang="zh-CN" sz="4000" b="1" spc="150">
                <a:latin typeface="Times New Roman" pitchFamily="18" charset="0"/>
                <a:sym typeface="Wingdings" pitchFamily="2" charset="2"/>
              </a:rPr>
              <a:t>.</a:t>
            </a:r>
            <a:endParaRPr lang="en-US" altLang="zh-CN" sz="4000" b="1">
              <a:latin typeface="Times New Roman" pitchFamily="18" charset="0"/>
              <a:sym typeface="Wingdings" pitchFamily="2" charset="2"/>
            </a:endParaRPr>
          </a:p>
          <a:p>
            <a:pPr marL="171450" marR="0" lvl="0" indent="-171450" eaLnBrk="1" hangingPunct="1">
              <a:buNone/>
            </a:pPr>
            <a:endParaRPr lang="en-US" altLang="zh-CN" sz="2400" b="1">
              <a:latin typeface="Times New Roman" pitchFamily="18" charset="0"/>
              <a:ea typeface="Times New Roman" pitchFamily="18" charset="0"/>
            </a:endParaRPr>
          </a:p>
        </p:txBody>
      </p:sp>
    </p:spTree>
    <p:custDataLst>
      <p:tags r:id="rId6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8850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415925" y="804863"/>
            <a:ext cx="11668125" cy="1614487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 fontScale="90000"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3200">
                <a:solidFill>
                  <a:srgbClr val="000000"/>
                </a:solidFill>
                <a:latin typeface="Arial" pitchFamily="34" charset="0"/>
              </a:rPr>
              <a:t>（六）状语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</a:rPr>
              <a:t>（</a:t>
            </a:r>
            <a:r>
              <a:rPr lang="en-US" altLang="zh-CN" sz="3200">
                <a:solidFill>
                  <a:srgbClr val="000000"/>
                </a:solidFill>
                <a:latin typeface="Arial" pitchFamily="34" charset="0"/>
              </a:rPr>
              <a:t>adverbial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</a:rPr>
              <a:t>）</a:t>
            </a:r>
            <a:br>
              <a:rPr lang="zh-CN" altLang="en-US">
                <a:solidFill>
                  <a:srgbClr val="000000"/>
                </a:solidFill>
                <a:latin typeface="Arial" pitchFamily="34" charset="0"/>
              </a:rPr>
            </a:br>
            <a:br>
              <a:rPr lang="zh-CN" altLang="en-US">
                <a:solidFill>
                  <a:srgbClr val="000000"/>
                </a:solidFill>
                <a:latin typeface="Arial" pitchFamily="34" charset="0"/>
              </a:rPr>
            </a:br>
            <a:r>
              <a:rPr lang="en-US" altLang="en-US" sz="3200">
                <a:solidFill>
                  <a:srgbClr val="000000"/>
                </a:solidFill>
                <a:latin typeface="Arial" pitchFamily="34" charset="0"/>
              </a:rPr>
              <a:t>说明地点、时间、原因、目的、结果、条件、方向、程度、方式和伴随状况等。</a:t>
            </a:r>
            <a:r>
              <a:rPr lang="en-US" altLang="en-US" sz="4800">
                <a:solidFill>
                  <a:srgbClr val="000000"/>
                </a:solidFill>
                <a:latin typeface="Arial" pitchFamily="34" charset="0"/>
              </a:rPr>
              <a:t> </a:t>
            </a:r>
            <a:endParaRPr lang="en-US" altLang="en-US" sz="2900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78851" name="Rectangle 3"/>
          <p:cNvSpPr/>
          <p:nvPr>
            <p:custDataLst>
              <p:tags r:id="rId5"/>
            </p:custDataLst>
          </p:nvPr>
        </p:nvSpPr>
        <p:spPr>
          <a:xfrm>
            <a:off x="1187450" y="2981325"/>
            <a:ext cx="10125075" cy="30718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defTabSz="914400" ea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 waited </a:t>
            </a:r>
            <a:r>
              <a:rPr lang="en-US" altLang="zh-CN" sz="40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to see you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</a:t>
            </a:r>
          </a:p>
          <a:p>
            <a:pPr marL="342900" lvl="0" indent="-342900" defTabSz="914400" ea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He often went to school </a:t>
            </a:r>
            <a:r>
              <a:rPr lang="en-US" altLang="zh-CN" sz="40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by bus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</a:t>
            </a:r>
          </a:p>
          <a:p>
            <a:pPr marL="342900" lvl="0" indent="-342900" defTabSz="914400" ea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His parents died, </a:t>
            </a:r>
            <a:r>
              <a:rPr lang="en-US" altLang="zh-CN" sz="40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leaving him an orphan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</a:t>
            </a:r>
          </a:p>
          <a:p>
            <a:pPr marL="342900" lvl="0" indent="-342900" defTabSz="914400" ea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Please call me </a:t>
            </a:r>
            <a:r>
              <a:rPr lang="en-US" altLang="zh-CN" sz="40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if it is necessary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</a:t>
            </a:r>
          </a:p>
          <a:p>
            <a:pPr marL="342900" lvl="0" indent="-342900" defTabSz="914400" ea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This book is </a:t>
            </a:r>
            <a:r>
              <a:rPr lang="en-US" altLang="zh-CN" sz="40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very</a:t>
            </a:r>
            <a:r>
              <a:rPr lang="en-US" altLang="zh-CN" sz="40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interesting.</a:t>
            </a:r>
          </a:p>
          <a:p>
            <a:pPr marL="342900" lvl="0" indent="-342900" defTabSz="914400" ea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altLang="zh-CN" sz="24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 advClick="0"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0898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303213" y="139700"/>
            <a:ext cx="11585575" cy="2547938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3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（七）宾语补足语</a:t>
            </a:r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（</a:t>
            </a:r>
            <a:r>
              <a:rPr lang="en-US" altLang="zh-CN" sz="3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object complement</a:t>
            </a:r>
            <a: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）</a:t>
            </a:r>
            <a:br>
              <a:rPr lang="zh-CN" altLang="en-US" sz="3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</a:br>
            <a:br>
              <a:rPr lang="zh-CN" altLang="en-US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</a:br>
            <a:r>
              <a:rPr lang="en-US" altLang="en-US" sz="3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有些</a:t>
            </a:r>
            <a:r>
              <a:rPr lang="en-US" altLang="en-US" sz="3200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及物动词</a:t>
            </a:r>
            <a:r>
              <a:rPr lang="en-US" altLang="en-US" sz="3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除了有一个直接宾语以外，还要有一个宾语补足语，说明宾语的身份和状态以补充其意义不足，使句子的意义完整</a:t>
            </a:r>
            <a:r>
              <a:rPr lang="en-US" altLang="en-US" sz="36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。</a:t>
            </a:r>
            <a:endParaRPr lang="en-US" altLang="en-US" sz="2900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微软雅黑" pitchFamily="34" charset="-122"/>
            </a:endParaRPr>
          </a:p>
        </p:txBody>
      </p:sp>
      <p:sp>
        <p:nvSpPr>
          <p:cNvPr id="80899" name="Rectangle 3"/>
          <p:cNvSpPr>
            <a:spLocks noGrp="1" noChangeArrowheads="1"/>
          </p:cNvSpPr>
          <p:nvPr>
            <p:ph sz="quarter" idx="13"/>
            <p:custDataLst>
              <p:tags r:id="rId5"/>
            </p:custDataLst>
          </p:nvPr>
        </p:nvSpPr>
        <p:spPr>
          <a:prstGeom prst="rect">
            <a:avLst/>
          </a:prstGeom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ct val="80000"/>
              </a:lnSpc>
              <a:buNone/>
            </a:pPr>
            <a:r>
              <a:rPr lang="zh-CN" altLang="en-US" sz="3600" b="1" spc="150">
                <a:latin typeface="Times New Roman" pitchFamily="18" charset="0"/>
                <a:ea typeface="宋体" pitchFamily="2" charset="-122"/>
              </a:rPr>
              <a:t>这类常用的</a:t>
            </a:r>
            <a:r>
              <a:rPr lang="zh-CN" altLang="en-US" sz="3600" b="1" spc="15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及物动词</a:t>
            </a:r>
            <a:r>
              <a:rPr lang="zh-CN" altLang="en-US" sz="3600" b="1" spc="150">
                <a:latin typeface="Times New Roman" pitchFamily="18" charset="0"/>
                <a:ea typeface="宋体" pitchFamily="2" charset="-122"/>
              </a:rPr>
              <a:t>有 ：</a:t>
            </a:r>
            <a:r>
              <a:rPr lang="en-US" altLang="zh-CN" sz="3600" b="1" spc="150">
                <a:solidFill>
                  <a:srgbClr val="0000FF"/>
                </a:solidFill>
                <a:latin typeface="Times New Roman" pitchFamily="18" charset="0"/>
                <a:ea typeface="宋体" pitchFamily="2" charset="-122"/>
              </a:rPr>
              <a:t>make, consider, cause, see, find, call, get, have, let.</a:t>
            </a:r>
            <a:r>
              <a:rPr lang="en-US" altLang="zh-CN" sz="3600" spc="150">
                <a:solidFill>
                  <a:srgbClr val="0000FF"/>
                </a:solidFill>
                <a:latin typeface="Times New Roman" pitchFamily="18" charset="0"/>
                <a:ea typeface="宋体" pitchFamily="2" charset="-122"/>
              </a:rPr>
              <a:t> </a:t>
            </a:r>
            <a:endParaRPr lang="en-US" altLang="zh-CN" sz="3600" b="1"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80900" name="Rectangle 3"/>
          <p:cNvSpPr/>
          <p:nvPr>
            <p:custDataLst>
              <p:tags r:id="rId6"/>
            </p:custDataLst>
          </p:nvPr>
        </p:nvSpPr>
        <p:spPr>
          <a:xfrm>
            <a:off x="890588" y="3429000"/>
            <a:ext cx="8139112" cy="30718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defTabSz="914400" eaLnBrk="1" hangingPunct="1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 </a:t>
            </a:r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found 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 book </a:t>
            </a:r>
            <a:r>
              <a:rPr lang="en-US" altLang="zh-CN" sz="36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interesting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</a:t>
            </a:r>
          </a:p>
          <a:p>
            <a:pPr marL="342900" lvl="0" indent="-342900" defTabSz="914400" eaLnBrk="1" hangingPunct="1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He </a:t>
            </a:r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keeps </a:t>
            </a:r>
            <a:r>
              <a:rPr lang="en-US" altLang="zh-CN" sz="3600" b="1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everything </a:t>
            </a:r>
            <a:r>
              <a:rPr lang="en-US" altLang="zh-CN" sz="3600" b="1" u="sng">
                <a:solidFill>
                  <a:srgbClr val="EF7509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in good order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.</a:t>
            </a:r>
          </a:p>
          <a:p>
            <a:pPr marL="342900" lvl="0" indent="-342900" defTabSz="914400" eaLnBrk="1" hangingPunct="1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She </a:t>
            </a:r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asked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 me </a:t>
            </a:r>
            <a:r>
              <a:rPr lang="en-US" altLang="zh-CN" sz="3600" b="1" i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to lend her a hand.</a:t>
            </a:r>
            <a:endParaRPr lang="en-US" altLang="zh-CN" sz="36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80901" name="文本框 19"/>
          <p:cNvSpPr/>
          <p:nvPr>
            <p:custDataLst>
              <p:tags r:id="rId7"/>
            </p:custDataLst>
          </p:nvPr>
        </p:nvSpPr>
        <p:spPr>
          <a:xfrm>
            <a:off x="7326313" y="3648075"/>
            <a:ext cx="1865312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形容词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0902" name="文本框 19"/>
          <p:cNvSpPr/>
          <p:nvPr>
            <p:custDataLst>
              <p:tags r:id="rId8"/>
            </p:custDataLst>
          </p:nvPr>
        </p:nvSpPr>
        <p:spPr>
          <a:xfrm>
            <a:off x="8112125" y="5402263"/>
            <a:ext cx="336867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动词不定式短语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0903" name="文本框 19"/>
          <p:cNvSpPr/>
          <p:nvPr>
            <p:custDataLst>
              <p:tags r:id="rId9"/>
            </p:custDataLst>
          </p:nvPr>
        </p:nvSpPr>
        <p:spPr>
          <a:xfrm>
            <a:off x="8796338" y="4441825"/>
            <a:ext cx="1863725" cy="522288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介词短语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</p:spTree>
    <p:custDataLst>
      <p:tags r:id="rId10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 fill="hold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 fill="hold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 fill="hold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 fill="hold"/>
                                        <p:tgtEl>
                                          <p:spTgt spid="809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8" grpId="0"/>
      <p:bldP spid="80900" grpId="0"/>
      <p:bldP spid="80901" grpId="0"/>
      <p:bldP spid="80902" grpId="0"/>
      <p:bldP spid="8090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2946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1884363" y="444500"/>
            <a:ext cx="8278812" cy="1190625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36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  <a:t>（八）</a:t>
            </a:r>
            <a:r>
              <a:rPr lang="en-US" altLang="en-US" sz="360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同位语   (appositive)</a:t>
            </a:r>
            <a:br>
              <a:rPr lang="zh-CN" altLang="en-US" sz="36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微软雅黑" pitchFamily="34" charset="-122"/>
              </a:rPr>
            </a:br>
            <a:endParaRPr lang="zh-CN" altLang="en-US" sz="3600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微软雅黑" pitchFamily="34" charset="-122"/>
            </a:endParaRPr>
          </a:p>
        </p:txBody>
      </p:sp>
      <p:sp>
        <p:nvSpPr>
          <p:cNvPr id="82947" name="Rectangle 3"/>
          <p:cNvSpPr>
            <a:spLocks noGrp="1" noChangeArrowheads="1"/>
          </p:cNvSpPr>
          <p:nvPr>
            <p:ph sz="quarter" idx="13"/>
            <p:custDataLst>
              <p:tags r:id="rId5"/>
            </p:custDataLst>
          </p:nvPr>
        </p:nvSpPr>
        <p:spPr>
          <a:prstGeom prst="rect">
            <a:avLst/>
          </a:prstGeom>
        </p:spPr>
        <p:txBody>
          <a:bodyPr vert="horz" wrap="square" lIns="101600" tIns="0" rIns="82550" bIns="0" numCol="1" anchor="t" anchorCtr="0" compatLnSpc="1">
            <a:prstTxWarp prst="textNoShape">
              <a:avLst/>
            </a:prstTxWarp>
            <a:noAutofit/>
          </a:bodyPr>
          <a:lstStyle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buNone/>
            </a:pPr>
            <a:r>
              <a:rPr lang="zh-CN" altLang="en-US" sz="3200" b="1" spc="150">
                <a:solidFill>
                  <a:srgbClr val="FF0000"/>
                </a:solidFill>
                <a:ea typeface="宋体" pitchFamily="2" charset="-122"/>
                <a:sym typeface="微软雅黑" pitchFamily="34" charset="-122"/>
              </a:rPr>
              <a:t>位于名词或代词后面</a:t>
            </a:r>
            <a:r>
              <a:rPr lang="zh-CN" altLang="en-US" sz="3200" b="1" spc="150">
                <a:solidFill>
                  <a:schemeClr val="tx1"/>
                </a:solidFill>
                <a:ea typeface="宋体" pitchFamily="2" charset="-122"/>
                <a:sym typeface="微软雅黑" pitchFamily="34" charset="-122"/>
              </a:rPr>
              <a:t>，说明它们的性质和情况</a:t>
            </a:r>
            <a:endParaRPr lang="zh-CN" altLang="en-US" sz="3200" b="1">
              <a:solidFill>
                <a:schemeClr val="tx1"/>
              </a:solidFill>
              <a:latin typeface="Times New Roman" pitchFamily="18" charset="0"/>
              <a:ea typeface="宋体" pitchFamily="2" charset="-122"/>
              <a:sym typeface="微软雅黑" pitchFamily="34" charset="-122"/>
            </a:endParaRPr>
          </a:p>
        </p:txBody>
      </p:sp>
      <p:sp>
        <p:nvSpPr>
          <p:cNvPr id="82948" name="Rectangle 3"/>
          <p:cNvSpPr/>
          <p:nvPr>
            <p:custDataLst>
              <p:tags r:id="rId6"/>
            </p:custDataLst>
          </p:nvPr>
        </p:nvSpPr>
        <p:spPr>
          <a:xfrm>
            <a:off x="809625" y="2338388"/>
            <a:ext cx="11053763" cy="34496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We </a:t>
            </a:r>
            <a:r>
              <a:rPr lang="en-US" altLang="zh-CN" sz="3600" b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young people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should respect the old.</a:t>
            </a:r>
            <a:endParaRPr lang="en-US" altLang="zh-CN" sz="3600" b="1" u="sng">
              <a:solidFill>
                <a:srgbClr val="FF66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He </a:t>
            </a:r>
            <a:r>
              <a:rPr lang="en-US" altLang="zh-CN" sz="3600" b="1" u="sng">
                <a:solidFill>
                  <a:srgbClr val="FF66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himself 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will do the experiment.</a:t>
            </a:r>
            <a:endParaRPr lang="en-US" altLang="zh-CN" sz="3600" b="1" u="sng">
              <a:solidFill>
                <a:srgbClr val="FF66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She, </a:t>
            </a:r>
            <a:r>
              <a:rPr lang="en-US" altLang="zh-CN" sz="3600" b="1" u="sng">
                <a:solidFill>
                  <a:srgbClr val="EF7509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a doctor, 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is my friend.</a:t>
            </a:r>
            <a:endParaRPr lang="en-US" altLang="zh-CN" sz="3600" b="1" u="sng">
              <a:solidFill>
                <a:srgbClr val="FF66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The girl, </a:t>
            </a:r>
            <a:r>
              <a:rPr lang="en-US" altLang="zh-CN" sz="3600" b="1" u="sng">
                <a:solidFill>
                  <a:srgbClr val="EF7509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my neighbor, </a:t>
            </a:r>
            <a:r>
              <a:rPr lang="en-US" altLang="zh-CN" sz="36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is a senior student.</a:t>
            </a:r>
            <a:endParaRPr lang="en-US" altLang="zh-CN" sz="2800" b="1" u="sng">
              <a:solidFill>
                <a:srgbClr val="FF66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82949" name="Text Box 4"/>
          <p:cNvSpPr/>
          <p:nvPr>
            <p:custDataLst>
              <p:tags r:id="rId7"/>
            </p:custDataLst>
          </p:nvPr>
        </p:nvSpPr>
        <p:spPr>
          <a:xfrm>
            <a:off x="2414588" y="4676775"/>
            <a:ext cx="1841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endParaRPr lang="zh-CN" altLang="en-US" sz="2400">
              <a:solidFill>
                <a:srgbClr val="000000"/>
              </a:solidFill>
              <a:latin typeface="Times New Roman" pitchFamily="18" charset="0"/>
              <a:ea typeface="宋体" pitchFamily="2" charset="-122"/>
              <a:sym typeface="Wingdings" pitchFamily="2" charset="2"/>
            </a:endParaRPr>
          </a:p>
        </p:txBody>
      </p:sp>
    </p:spTree>
    <p:custDataLst>
      <p:tags r:id="rId8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 fill="hold"/>
                                        <p:tgtEl>
                                          <p:spTgt spid="8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 fill="hold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/>
      <p:bldP spid="82948" grpId="0"/>
      <p:bldP spid="8294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4994" name="标题 4"/>
          <p:cNvSpPr>
            <a:spLocks noGrp="1" noChangeArrowheads="1"/>
          </p:cNvSpPr>
          <p:nvPr>
            <p:ph type="title"/>
            <p:custDataLst>
              <p:tags r:id="rId4"/>
            </p:custDataLst>
          </p:nvPr>
        </p:nvSpPr>
        <p:spPr>
          <a:xfrm>
            <a:off x="1955800" y="166688"/>
            <a:ext cx="8278813" cy="1111250"/>
          </a:xfrm>
          <a:prstGeom prst="rect">
            <a:avLst/>
          </a:prstGeom>
        </p:spPr>
        <p:txBody>
          <a:bodyPr vert="horz" wrap="square" lIns="101600" tIns="38100" rIns="76200" bIns="3810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kern="1200" spc="200" baseline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marL="0" marR="0" lvl="0" indent="0" defTabSz="914400" eaLnBrk="1" hangingPunct="1"/>
            <a:r>
              <a:rPr lang="en-US" altLang="en-US" sz="3200">
                <a:solidFill>
                  <a:srgbClr val="000000"/>
                </a:solidFill>
                <a:latin typeface="Arial" pitchFamily="34" charset="0"/>
              </a:rPr>
              <a:t>（四）表语</a:t>
            </a:r>
            <a:r>
              <a:rPr lang="zh-CN" altLang="en-US" sz="3200">
                <a:latin typeface="Arial" pitchFamily="34" charset="0"/>
                <a:sym typeface="Wingdings" pitchFamily="2" charset="2"/>
              </a:rPr>
              <a:t>（</a:t>
            </a:r>
            <a:r>
              <a:rPr lang="en-US" altLang="zh-CN" sz="3200">
                <a:latin typeface="Arial" pitchFamily="34" charset="0"/>
                <a:sym typeface="Wingdings" pitchFamily="2" charset="2"/>
              </a:rPr>
              <a:t>predicative</a:t>
            </a:r>
            <a:r>
              <a:rPr lang="zh-CN" altLang="en-US" sz="3200">
                <a:latin typeface="Arial" pitchFamily="34" charset="0"/>
                <a:sym typeface="Wingdings" pitchFamily="2" charset="2"/>
              </a:rPr>
              <a:t>）</a:t>
            </a:r>
            <a:br>
              <a:rPr lang="zh-CN" altLang="en-US" sz="3200">
                <a:solidFill>
                  <a:srgbClr val="000000"/>
                </a:solidFill>
                <a:latin typeface="Arial" pitchFamily="34" charset="0"/>
              </a:rPr>
            </a:br>
            <a:endParaRPr lang="en-US" altLang="en-US" sz="3200">
              <a:solidFill>
                <a:srgbClr val="000000"/>
              </a:solidFill>
              <a:latin typeface="Arial" pitchFamily="34" charset="0"/>
              <a:sym typeface="微软雅黑" pitchFamily="34" charset="-122"/>
            </a:endParaRPr>
          </a:p>
        </p:txBody>
      </p:sp>
      <p:sp>
        <p:nvSpPr>
          <p:cNvPr id="84995" name="矩形 10"/>
          <p:cNvSpPr/>
          <p:nvPr>
            <p:custDataLst>
              <p:tags r:id="rId5"/>
            </p:custDataLst>
          </p:nvPr>
        </p:nvSpPr>
        <p:spPr>
          <a:xfrm>
            <a:off x="474663" y="836613"/>
            <a:ext cx="11717337" cy="17097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sym typeface="微软雅黑" pitchFamily="34" charset="-122"/>
              </a:rPr>
              <a:t>用来表示</a:t>
            </a:r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sym typeface="微软雅黑" pitchFamily="34" charset="-122"/>
              </a:rPr>
              <a:t>主语的身份，性质，状态和特征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sym typeface="微软雅黑" pitchFamily="34" charset="-122"/>
              </a:rPr>
              <a:t>，由名词、代词、数词、不定式、动名词、表语从句、分词、形容词、介词短语、副词充当</a:t>
            </a:r>
            <a:r>
              <a:rPr lang="zh-CN" altLang="en-US" sz="2800">
                <a:solidFill>
                  <a:srgbClr val="000000"/>
                </a:solidFill>
                <a:latin typeface="微软雅黑" pitchFamily="34" charset="-122"/>
                <a:sym typeface="微软雅黑" pitchFamily="34" charset="-122"/>
              </a:rPr>
              <a:t>。</a:t>
            </a:r>
            <a:endParaRPr lang="zh-CN" altLang="en-US" sz="2800">
              <a:solidFill>
                <a:srgbClr val="000000"/>
              </a:solidFill>
              <a:latin typeface="微软雅黑" pitchFamily="34" charset="-122"/>
              <a:sym typeface="Wingdings" pitchFamily="2" charset="2"/>
            </a:endParaRPr>
          </a:p>
          <a:p>
            <a:pPr marL="457200" lvl="0" indent="-457200" defTabSz="914400">
              <a:lnSpc>
                <a:spcPct val="150000"/>
              </a:lnSpc>
              <a:spcAft>
                <a:spcPct val="0"/>
              </a:spcAft>
            </a:pPr>
            <a:endParaRPr lang="zh-CN" altLang="en-US" sz="16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84996" name="文本占位符 8194"/>
          <p:cNvSpPr>
            <a:spLocks noGrp="1" noChangeArrowheads="1"/>
          </p:cNvSpPr>
          <p:nvPr>
            <p:custDataLst>
              <p:tags r:id="rId6"/>
            </p:custDataLst>
          </p:nvPr>
        </p:nvSpPr>
        <p:spPr>
          <a:xfrm>
            <a:off x="1787525" y="2239963"/>
            <a:ext cx="8816975" cy="407670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1.  I am a teacher.    </a:t>
            </a:r>
            <a:endParaRPr lang="zh-CN" altLang="en-US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2. </a:t>
            </a:r>
            <a:r>
              <a:rPr lang="zh-CN" altLang="en-US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I </a:t>
            </a: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am ten.    </a:t>
            </a:r>
            <a:endParaRPr lang="zh-CN" altLang="en-US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3. He became rich and successful.  </a:t>
            </a:r>
            <a:r>
              <a:rPr lang="zh-CN" altLang="en-US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 </a:t>
            </a:r>
            <a:endParaRPr lang="zh-CN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4.  Everyone is here.    </a:t>
            </a:r>
            <a:endParaRPr lang="zh-CN" altLang="en-US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342900" marR="0" lvl="0" indent="-34290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5. They are at home now. </a:t>
            </a:r>
            <a:endParaRPr lang="en-US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0" marR="0" lvl="0" indent="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6. My job is to teach them English. </a:t>
            </a:r>
            <a:endParaRPr lang="en-US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itchFamily="2" charset="2"/>
            </a:endParaRPr>
          </a:p>
          <a:p>
            <a:pPr marL="0" marR="0" lvl="0" indent="0" defTabSz="91440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zh-CN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    My job is teaching them English. </a:t>
            </a:r>
            <a:br>
              <a:rPr lang="zh-CN" altLang="en-US" sz="2800" b="1" spc="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</a:b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 </a:t>
            </a:r>
            <a:endParaRPr lang="en-US" altLang="zh-CN" sz="2800" b="1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cxnSp>
        <p:nvCxnSpPr>
          <p:cNvPr id="84997" name="直接连接符 6"/>
          <p:cNvCxnSpPr/>
          <p:nvPr>
            <p:custDataLst>
              <p:tags r:id="rId7"/>
            </p:custDataLst>
          </p:nvPr>
        </p:nvCxnSpPr>
        <p:spPr>
          <a:xfrm>
            <a:off x="3575050" y="2781300"/>
            <a:ext cx="1489075" cy="1270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84998" name="直接连接符 8"/>
          <p:cNvCxnSpPr/>
          <p:nvPr>
            <p:custDataLst>
              <p:tags r:id="rId8"/>
            </p:custDataLst>
          </p:nvPr>
        </p:nvCxnSpPr>
        <p:spPr>
          <a:xfrm>
            <a:off x="4689475" y="4652963"/>
            <a:ext cx="750888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84999" name="直接连接符 9"/>
          <p:cNvCxnSpPr/>
          <p:nvPr>
            <p:custDataLst>
              <p:tags r:id="rId9"/>
            </p:custDataLst>
          </p:nvPr>
        </p:nvCxnSpPr>
        <p:spPr>
          <a:xfrm>
            <a:off x="4213225" y="5832475"/>
            <a:ext cx="3576638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85000" name="直接连接符 10"/>
          <p:cNvCxnSpPr/>
          <p:nvPr>
            <p:custDataLst>
              <p:tags r:id="rId10"/>
            </p:custDataLst>
          </p:nvPr>
        </p:nvCxnSpPr>
        <p:spPr>
          <a:xfrm>
            <a:off x="4132263" y="5232400"/>
            <a:ext cx="1384300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85001" name="直接连接符 11"/>
          <p:cNvCxnSpPr/>
          <p:nvPr>
            <p:custDataLst>
              <p:tags r:id="rId11"/>
            </p:custDataLst>
          </p:nvPr>
        </p:nvCxnSpPr>
        <p:spPr>
          <a:xfrm>
            <a:off x="3387725" y="3400425"/>
            <a:ext cx="455613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cxnSp>
        <p:nvCxnSpPr>
          <p:cNvPr id="85002" name="直接连接符 12"/>
          <p:cNvCxnSpPr/>
          <p:nvPr>
            <p:custDataLst>
              <p:tags r:id="rId12"/>
            </p:custDataLst>
          </p:nvPr>
        </p:nvCxnSpPr>
        <p:spPr>
          <a:xfrm flipV="1">
            <a:off x="4202113" y="4005263"/>
            <a:ext cx="3549650" cy="26987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  <p:sp>
        <p:nvSpPr>
          <p:cNvPr id="85003" name="文本框 19"/>
          <p:cNvSpPr/>
          <p:nvPr>
            <p:custDataLst>
              <p:tags r:id="rId13"/>
            </p:custDataLst>
          </p:nvPr>
        </p:nvSpPr>
        <p:spPr>
          <a:xfrm>
            <a:off x="5715000" y="2347913"/>
            <a:ext cx="95567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名词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5004" name="文本框 20"/>
          <p:cNvSpPr/>
          <p:nvPr>
            <p:custDataLst>
              <p:tags r:id="rId14"/>
            </p:custDataLst>
          </p:nvPr>
        </p:nvSpPr>
        <p:spPr>
          <a:xfrm>
            <a:off x="8601075" y="5383213"/>
            <a:ext cx="1462088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不定式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5005" name="文本框 22"/>
          <p:cNvSpPr/>
          <p:nvPr>
            <p:custDataLst>
              <p:tags r:id="rId15"/>
            </p:custDataLst>
          </p:nvPr>
        </p:nvSpPr>
        <p:spPr>
          <a:xfrm>
            <a:off x="6142038" y="4814888"/>
            <a:ext cx="164782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介词短语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5006" name="文本框 24"/>
          <p:cNvSpPr/>
          <p:nvPr>
            <p:custDataLst>
              <p:tags r:id="rId16"/>
            </p:custDataLst>
          </p:nvPr>
        </p:nvSpPr>
        <p:spPr>
          <a:xfrm>
            <a:off x="5970588" y="4222750"/>
            <a:ext cx="95567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副词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5007" name="文本框 26"/>
          <p:cNvSpPr/>
          <p:nvPr>
            <p:custDataLst>
              <p:tags r:id="rId17"/>
            </p:custDataLst>
          </p:nvPr>
        </p:nvSpPr>
        <p:spPr>
          <a:xfrm>
            <a:off x="8150225" y="3582988"/>
            <a:ext cx="1462088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形容词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5008" name="文本框 28"/>
          <p:cNvSpPr/>
          <p:nvPr>
            <p:custDataLst>
              <p:tags r:id="rId18"/>
            </p:custDataLst>
          </p:nvPr>
        </p:nvSpPr>
        <p:spPr>
          <a:xfrm>
            <a:off x="4248150" y="2928938"/>
            <a:ext cx="955675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数词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85009" name="文本框 21"/>
          <p:cNvSpPr/>
          <p:nvPr>
            <p:custDataLst>
              <p:tags r:id="rId19"/>
            </p:custDataLst>
          </p:nvPr>
        </p:nvSpPr>
        <p:spPr>
          <a:xfrm>
            <a:off x="8247063" y="5953125"/>
            <a:ext cx="1462087" cy="523875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kumimoji="0" lang="zh-CN" altLang="en-US" sz="1200" b="0" i="0" u="none" kern="1200" spc="150" baseline="0">
                <a:solidFill>
                  <a:srgbClr val="262626"/>
                </a:solidFill>
                <a:effectLst/>
                <a:latin typeface="Arial" pitchFamily="34" charset="0"/>
                <a:ea typeface="微软雅黑" pitchFamily="34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00000"/>
              </a:lnSpc>
              <a:spcAft>
                <a:spcPct val="0"/>
              </a:spcAft>
              <a:buNone/>
            </a:pPr>
            <a:r>
              <a:rPr lang="zh-CN" altLang="en-US" sz="2800" b="1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  <a:sym typeface="Wingdings" pitchFamily="2" charset="2"/>
              </a:rPr>
              <a:t>动名词</a:t>
            </a:r>
            <a:endParaRPr lang="zh-CN" altLang="en-US" sz="1800">
              <a:solidFill>
                <a:srgbClr val="000000"/>
              </a:solidFill>
              <a:ea typeface="宋体" pitchFamily="2" charset="-122"/>
            </a:endParaRPr>
          </a:p>
        </p:txBody>
      </p:sp>
      <p:cxnSp>
        <p:nvCxnSpPr>
          <p:cNvPr id="85010" name="直接连接符 23"/>
          <p:cNvCxnSpPr/>
          <p:nvPr>
            <p:custDataLst>
              <p:tags r:id="rId20"/>
            </p:custDataLst>
          </p:nvPr>
        </p:nvCxnSpPr>
        <p:spPr>
          <a:xfrm>
            <a:off x="4468813" y="6475413"/>
            <a:ext cx="3576637" cy="0"/>
          </a:xfrm>
          <a:prstGeom prst="line">
            <a:avLst/>
          </a:prstGeom>
          <a:noFill/>
          <a:ln w="38100">
            <a:solidFill>
              <a:srgbClr val="C00000"/>
            </a:solidFill>
            <a:miter lim="800000"/>
          </a:ln>
        </p:spPr>
      </p:cxnSp>
    </p:spTree>
    <p:custDataLst>
      <p:tags r:id="rId21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84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 fill="hold"/>
                                        <p:tgtEl>
                                          <p:spTgt spid="84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4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4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 fill="hold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 fill="hold"/>
                                        <p:tgtEl>
                                          <p:spTgt spid="850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 fill="hold"/>
                                        <p:tgtEl>
                                          <p:spTgt spid="84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4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4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 fill="hold"/>
                                        <p:tgtEl>
                                          <p:spTgt spid="850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 fill="hold"/>
                                        <p:tgtEl>
                                          <p:spTgt spid="850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5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5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 fill="hold"/>
                                        <p:tgtEl>
                                          <p:spTgt spid="84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4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4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 fill="hold"/>
                                        <p:tgtEl>
                                          <p:spTgt spid="850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5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5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 fill="hold"/>
                                        <p:tgtEl>
                                          <p:spTgt spid="850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5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5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 fill="hold"/>
                                        <p:tgtEl>
                                          <p:spTgt spid="84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4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4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 fill="hold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49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49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 fill="hold"/>
                                        <p:tgtEl>
                                          <p:spTgt spid="850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50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50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 fill="hold"/>
                                        <p:tgtEl>
                                          <p:spTgt spid="849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49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49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 fill="hold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 fill="hold"/>
                                        <p:tgtEl>
                                          <p:spTgt spid="850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850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850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 fill="hold"/>
                                        <p:tgtEl>
                                          <p:spTgt spid="849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49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849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 fill="hold"/>
                                        <p:tgtEl>
                                          <p:spTgt spid="849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849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849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 fill="hold"/>
                                        <p:tgtEl>
                                          <p:spTgt spid="849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 fill="hold"/>
                                        <p:tgtEl>
                                          <p:spTgt spid="850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 fill="hold"/>
                                        <p:tgtEl>
                                          <p:spTgt spid="850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85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85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 nodeType="clickPar">
                      <p:stCondLst>
                        <p:cond delay="indefinite"/>
                      </p:stCondLst>
                      <p:childTnLst>
                        <p:par>
                          <p:cTn id="1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 fill="hold"/>
                                        <p:tgtEl>
                                          <p:spTgt spid="850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85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85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/>
      <p:bldP spid="85003" grpId="0"/>
      <p:bldP spid="85004" grpId="0"/>
      <p:bldP spid="85005" grpId="0"/>
      <p:bldP spid="85006" grpId="0"/>
      <p:bldP spid="85007" grpId="0"/>
      <p:bldP spid="85008" grpId="0"/>
      <p:bldP spid="8500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https://d.book118.com/698121062074006025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97"/>
</p:tagLst>
</file>

<file path=ppt/tags/tag2.xml><?xml version="1.0" encoding="utf-8"?>
<p:tagLst xmlns:p="http://schemas.openxmlformats.org/presentationml/2006/main">
  <p:tag name="AS_UNIQUEID" val="1098"/>
</p:tagLst>
</file>

<file path=ppt/tags/tag3.xml><?xml version="1.0" encoding="utf-8"?>
<p:tagLst xmlns:p="http://schemas.openxmlformats.org/presentationml/2006/main">
  <p:tag name="AS_UNIQUEID" val="1099"/>
</p:tagLst>
</file>

<file path=ppt/tags/tag4.xml><?xml version="1.0" encoding="utf-8"?>
<p:tagLst xmlns:p="http://schemas.openxmlformats.org/presentationml/2006/main">
  <p:tag name="AS_UNIQUEID" val="1100"/>
</p:tagLst>
</file>

<file path=ppt/tags/tag5.xml><?xml version="1.0" encoding="utf-8"?>
<p:tagLst xmlns:p="http://schemas.openxmlformats.org/presentationml/2006/main">
  <p:tag name="AS_UNIQUEID" val="1101"/>
</p:tagLst>
</file>

<file path=ppt/tags/tag6.xml><?xml version="1.0" encoding="utf-8"?>
<p:tagLst xmlns:p="http://schemas.openxmlformats.org/presentationml/2006/main">
  <p:tag name="AS_UNIQUEID" val="1102"/>
</p:tagLst>
</file>

<file path=ppt/tags/tag7.xml><?xml version="1.0" encoding="utf-8"?>
<p:tagLst xmlns:p="http://schemas.openxmlformats.org/presentationml/2006/main">
  <p:tag name="AS_UNIQUEID" val="1103"/>
</p:tagLst>
</file>

<file path=ppt/tags/tag8.xml><?xml version="1.0" encoding="utf-8"?>
<p:tagLst xmlns:p="http://schemas.openxmlformats.org/presentationml/2006/main">
  <p:tag name="AS_UNIQUEID" val="1104"/>
</p:tagLst>
</file>

<file path=ppt/tags/tag9.xml><?xml version="1.0" encoding="utf-8"?>
<p:tagLst xmlns:p="http://schemas.openxmlformats.org/presentationml/2006/main">
  <p:tag name="AS_UNIQUEID" val="1105"/>
</p:tagLst>
</file>

<file path=ppt/tags/tag10.xml><?xml version="1.0" encoding="utf-8"?>
<p:tagLst xmlns:p="http://schemas.openxmlformats.org/presentationml/2006/main">
  <p:tag name="AS_UNIQUEID" val="1106"/>
</p:tagLst>
</file>

<file path=ppt/tags/tag11.xml><?xml version="1.0" encoding="utf-8"?>
<p:tagLst xmlns:p="http://schemas.openxmlformats.org/presentationml/2006/main">
  <p:tag name="AS_UNIQUEID" val="1107"/>
</p:tagLst>
</file>

<file path=ppt/tags/tag12.xml><?xml version="1.0" encoding="utf-8"?>
<p:tagLst xmlns:p="http://schemas.openxmlformats.org/presentationml/2006/main">
  <p:tag name="AS_UNIQUEID" val="1108"/>
</p:tagLst>
</file>

<file path=ppt/tags/tag13.xml><?xml version="1.0" encoding="utf-8"?>
<p:tagLst xmlns:p="http://schemas.openxmlformats.org/presentationml/2006/main">
  <p:tag name="AS_UNIQUEID" val="1109"/>
</p:tagLst>
</file>

<file path=ppt/tags/tag14.xml><?xml version="1.0" encoding="utf-8"?>
<p:tagLst xmlns:p="http://schemas.openxmlformats.org/presentationml/2006/main">
  <p:tag name="AS_UNIQUEID" val="1110"/>
</p:tagLst>
</file>

<file path=ppt/tags/tag15.xml><?xml version="1.0" encoding="utf-8"?>
<p:tagLst xmlns:p="http://schemas.openxmlformats.org/presentationml/2006/main">
  <p:tag name="AS_UNIQUEID" val="1111"/>
</p:tagLst>
</file>

<file path=ppt/tags/tag16.xml><?xml version="1.0" encoding="utf-8"?>
<p:tagLst xmlns:p="http://schemas.openxmlformats.org/presentationml/2006/main">
  <p:tag name="AS_UNIQUEID" val="1112"/>
</p:tagLst>
</file>

<file path=ppt/tags/tag17.xml><?xml version="1.0" encoding="utf-8"?>
<p:tagLst xmlns:p="http://schemas.openxmlformats.org/presentationml/2006/main">
  <p:tag name="AS_UNIQUEID" val="1113"/>
</p:tagLst>
</file>

<file path=ppt/tags/tag18.xml><?xml version="1.0" encoding="utf-8"?>
<p:tagLst xmlns:p="http://schemas.openxmlformats.org/presentationml/2006/main">
  <p:tag name="AS_UNIQUEID" val="1114"/>
</p:tagLst>
</file>

<file path=ppt/tags/tag19.xml><?xml version="1.0" encoding="utf-8"?>
<p:tagLst xmlns:p="http://schemas.openxmlformats.org/presentationml/2006/main">
  <p:tag name="AS_UNIQUEID" val="1115"/>
</p:tagLst>
</file>

<file path=ppt/tags/tag20.xml><?xml version="1.0" encoding="utf-8"?>
<p:tagLst xmlns:p="http://schemas.openxmlformats.org/presentationml/2006/main">
  <p:tag name="AS_UNIQUEID" val="1116"/>
</p:tagLst>
</file>

<file path=ppt/tags/tag21.xml><?xml version="1.0" encoding="utf-8"?>
<p:tagLst xmlns:p="http://schemas.openxmlformats.org/presentationml/2006/main">
  <p:tag name="AS_UNIQUEID" val="1117"/>
</p:tagLst>
</file>

<file path=ppt/tags/tag22.xml><?xml version="1.0" encoding="utf-8"?>
<p:tagLst xmlns:p="http://schemas.openxmlformats.org/presentationml/2006/main">
  <p:tag name="AS_UNIQUEID" val="1118"/>
</p:tagLst>
</file>

<file path=ppt/tags/tag23.xml><?xml version="1.0" encoding="utf-8"?>
<p:tagLst xmlns:p="http://schemas.openxmlformats.org/presentationml/2006/main">
  <p:tag name="AS_UNIQUEID" val="1119"/>
</p:tagLst>
</file>

<file path=ppt/tags/tag24.xml><?xml version="1.0" encoding="utf-8"?>
<p:tagLst xmlns:p="http://schemas.openxmlformats.org/presentationml/2006/main">
  <p:tag name="AS_UNIQUEID" val="1120"/>
</p:tagLst>
</file>

<file path=ppt/tags/tag25.xml><?xml version="1.0" encoding="utf-8"?>
<p:tagLst xmlns:p="http://schemas.openxmlformats.org/presentationml/2006/main">
  <p:tag name="AS_UNIQUEID" val="1121"/>
</p:tagLst>
</file>

<file path=ppt/tags/tag26.xml><?xml version="1.0" encoding="utf-8"?>
<p:tagLst xmlns:p="http://schemas.openxmlformats.org/presentationml/2006/main">
  <p:tag name="AS_UNIQUEID" val="1122"/>
</p:tagLst>
</file>

<file path=ppt/tags/tag27.xml><?xml version="1.0" encoding="utf-8"?>
<p:tagLst xmlns:p="http://schemas.openxmlformats.org/presentationml/2006/main">
  <p:tag name="AS_UNIQUEID" val="1123"/>
</p:tagLst>
</file>

<file path=ppt/tags/tag28.xml><?xml version="1.0" encoding="utf-8"?>
<p:tagLst xmlns:p="http://schemas.openxmlformats.org/presentationml/2006/main">
  <p:tag name="AS_UNIQUEID" val="1124"/>
</p:tagLst>
</file>

<file path=ppt/tags/tag29.xml><?xml version="1.0" encoding="utf-8"?>
<p:tagLst xmlns:p="http://schemas.openxmlformats.org/presentationml/2006/main">
  <p:tag name="AS_UNIQUEID" val="1125"/>
</p:tagLst>
</file>

<file path=ppt/tags/tag30.xml><?xml version="1.0" encoding="utf-8"?>
<p:tagLst xmlns:p="http://schemas.openxmlformats.org/presentationml/2006/main">
  <p:tag name="AS_UNIQUEID" val="1126"/>
</p:tagLst>
</file>

<file path=ppt/tags/tag31.xml><?xml version="1.0" encoding="utf-8"?>
<p:tagLst xmlns:p="http://schemas.openxmlformats.org/presentationml/2006/main">
  <p:tag name="AS_UNIQUEID" val="1127"/>
</p:tagLst>
</file>

<file path=ppt/tags/tag32.xml><?xml version="1.0" encoding="utf-8"?>
<p:tagLst xmlns:p="http://schemas.openxmlformats.org/presentationml/2006/main">
  <p:tag name="AS_UNIQUEID" val="1128"/>
</p:tagLst>
</file>

<file path=ppt/tags/tag33.xml><?xml version="1.0" encoding="utf-8"?>
<p:tagLst xmlns:p="http://schemas.openxmlformats.org/presentationml/2006/main">
  <p:tag name="AS_UNIQUEID" val="1129"/>
</p:tagLst>
</file>

<file path=ppt/tags/tag34.xml><?xml version="1.0" encoding="utf-8"?>
<p:tagLst xmlns:p="http://schemas.openxmlformats.org/presentationml/2006/main">
  <p:tag name="AS_UNIQUEID" val="1130"/>
</p:tagLst>
</file>

<file path=ppt/tags/tag35.xml><?xml version="1.0" encoding="utf-8"?>
<p:tagLst xmlns:p="http://schemas.openxmlformats.org/presentationml/2006/main">
  <p:tag name="AS_UNIQUEID" val="1131"/>
</p:tagLst>
</file>

<file path=ppt/tags/tag36.xml><?xml version="1.0" encoding="utf-8"?>
<p:tagLst xmlns:p="http://schemas.openxmlformats.org/presentationml/2006/main">
  <p:tag name="AS_UNIQUEID" val="1132"/>
</p:tagLst>
</file>

<file path=ppt/tags/tag37.xml><?xml version="1.0" encoding="utf-8"?>
<p:tagLst xmlns:p="http://schemas.openxmlformats.org/presentationml/2006/main">
  <p:tag name="AS_UNIQUEID" val="1133"/>
</p:tagLst>
</file>

<file path=ppt/tags/tag38.xml><?xml version="1.0" encoding="utf-8"?>
<p:tagLst xmlns:p="http://schemas.openxmlformats.org/presentationml/2006/main">
  <p:tag name="AS_UNIQUEID" val="1134"/>
</p:tagLst>
</file>

<file path=ppt/tags/tag39.xml><?xml version="1.0" encoding="utf-8"?>
<p:tagLst xmlns:p="http://schemas.openxmlformats.org/presentationml/2006/main">
  <p:tag name="AS_UNIQUEID" val="1135"/>
</p:tagLst>
</file>

<file path=ppt/tags/tag40.xml><?xml version="1.0" encoding="utf-8"?>
<p:tagLst xmlns:p="http://schemas.openxmlformats.org/presentationml/2006/main">
  <p:tag name="AS_UNIQUEID" val="1136"/>
</p:tagLst>
</file>

<file path=ppt/tags/tag41.xml><?xml version="1.0" encoding="utf-8"?>
<p:tagLst xmlns:p="http://schemas.openxmlformats.org/presentationml/2006/main">
  <p:tag name="AS_UNIQUEID" val="1137"/>
</p:tagLst>
</file>

<file path=ppt/tags/tag42.xml><?xml version="1.0" encoding="utf-8"?>
<p:tagLst xmlns:p="http://schemas.openxmlformats.org/presentationml/2006/main">
  <p:tag name="AS_UNIQUEID" val="1138"/>
</p:tagLst>
</file>

<file path=ppt/tags/tag43.xml><?xml version="1.0" encoding="utf-8"?>
<p:tagLst xmlns:p="http://schemas.openxmlformats.org/presentationml/2006/main">
  <p:tag name="AS_UNIQUEID" val="1139"/>
</p:tagLst>
</file>

<file path=ppt/tags/tag44.xml><?xml version="1.0" encoding="utf-8"?>
<p:tagLst xmlns:p="http://schemas.openxmlformats.org/presentationml/2006/main">
  <p:tag name="AS_UNIQUEID" val="1140"/>
</p:tagLst>
</file>

<file path=ppt/tags/tag45.xml><?xml version="1.0" encoding="utf-8"?>
<p:tagLst xmlns:p="http://schemas.openxmlformats.org/presentationml/2006/main">
  <p:tag name="AS_UNIQUEID" val="1141"/>
</p:tagLst>
</file>

<file path=ppt/tags/tag46.xml><?xml version="1.0" encoding="utf-8"?>
<p:tagLst xmlns:p="http://schemas.openxmlformats.org/presentationml/2006/main">
  <p:tag name="AS_UNIQUEID" val="1142"/>
</p:tagLst>
</file>

<file path=ppt/tags/tag47.xml><?xml version="1.0" encoding="utf-8"?>
<p:tagLst xmlns:p="http://schemas.openxmlformats.org/presentationml/2006/main">
  <p:tag name="AS_UNIQUEID" val="1143"/>
</p:tagLst>
</file>

<file path=ppt/tags/tag48.xml><?xml version="1.0" encoding="utf-8"?>
<p:tagLst xmlns:p="http://schemas.openxmlformats.org/presentationml/2006/main">
  <p:tag name="AS_UNIQUEID" val="1144"/>
</p:tagLst>
</file>

<file path=ppt/tags/tag49.xml><?xml version="1.0" encoding="utf-8"?>
<p:tagLst xmlns:p="http://schemas.openxmlformats.org/presentationml/2006/main">
  <p:tag name="AS_UNIQUEID" val="1145"/>
</p:tagLst>
</file>

<file path=ppt/tags/tag50.xml><?xml version="1.0" encoding="utf-8"?>
<p:tagLst xmlns:p="http://schemas.openxmlformats.org/presentationml/2006/main">
  <p:tag name="AS_UNIQUEID" val="1146"/>
</p:tagLst>
</file>

<file path=ppt/tags/tag51.xml><?xml version="1.0" encoding="utf-8"?>
<p:tagLst xmlns:p="http://schemas.openxmlformats.org/presentationml/2006/main">
  <p:tag name="AS_UNIQUEID" val="1147"/>
</p:tagLst>
</file>

<file path=ppt/tags/tag52.xml><?xml version="1.0" encoding="utf-8"?>
<p:tagLst xmlns:p="http://schemas.openxmlformats.org/presentationml/2006/main">
  <p:tag name="AS_UNIQUEID" val="1148"/>
</p:tagLst>
</file>

<file path=ppt/tags/tag53.xml><?xml version="1.0" encoding="utf-8"?>
<p:tagLst xmlns:p="http://schemas.openxmlformats.org/presentationml/2006/main">
  <p:tag name="AS_UNIQUEID" val="1149"/>
</p:tagLst>
</file>

<file path=ppt/tags/tag54.xml><?xml version="1.0" encoding="utf-8"?>
<p:tagLst xmlns:p="http://schemas.openxmlformats.org/presentationml/2006/main">
  <p:tag name="AS_UNIQUEID" val="1150"/>
</p:tagLst>
</file>

<file path=ppt/tags/tag55.xml><?xml version="1.0" encoding="utf-8"?>
<p:tagLst xmlns:p="http://schemas.openxmlformats.org/presentationml/2006/main">
  <p:tag name="AS_UNIQUEID" val="1151"/>
</p:tagLst>
</file>

<file path=ppt/tags/tag56.xml><?xml version="1.0" encoding="utf-8"?>
<p:tagLst xmlns:p="http://schemas.openxmlformats.org/presentationml/2006/main">
  <p:tag name="AS_UNIQUEID" val="1152"/>
</p:tagLst>
</file>

<file path=ppt/tags/tag57.xml><?xml version="1.0" encoding="utf-8"?>
<p:tagLst xmlns:p="http://schemas.openxmlformats.org/presentationml/2006/main">
  <p:tag name="AS_UNIQUEID" val="1153"/>
</p:tagLst>
</file>

<file path=ppt/tags/tag58.xml><?xml version="1.0" encoding="utf-8"?>
<p:tagLst xmlns:p="http://schemas.openxmlformats.org/presentationml/2006/main">
  <p:tag name="AS_UNIQUEID" val="1154"/>
</p:tagLst>
</file>

<file path=ppt/tags/tag59.xml><?xml version="1.0" encoding="utf-8"?>
<p:tagLst xmlns:p="http://schemas.openxmlformats.org/presentationml/2006/main">
  <p:tag name="AS_UNIQUEID" val="1155"/>
</p:tagLst>
</file>

<file path=ppt/tags/tag60.xml><?xml version="1.0" encoding="utf-8"?>
<p:tagLst xmlns:p="http://schemas.openxmlformats.org/presentationml/2006/main">
  <p:tag name="AS_UNIQUEID" val="1156"/>
</p:tagLst>
</file>

<file path=ppt/tags/tag61.xml><?xml version="1.0" encoding="utf-8"?>
<p:tagLst xmlns:p="http://schemas.openxmlformats.org/presentationml/2006/main">
  <p:tag name="AS_UNIQUEID" val="1157"/>
</p:tagLst>
</file>

<file path=ppt/tags/tag62.xml><?xml version="1.0" encoding="utf-8"?>
<p:tagLst xmlns:p="http://schemas.openxmlformats.org/presentationml/2006/main">
  <p:tag name="AS_UNIQUEID" val="1158"/>
</p:tagLst>
</file>

<file path=ppt/tags/tag63.xml><?xml version="1.0" encoding="utf-8"?>
<p:tagLst xmlns:p="http://schemas.openxmlformats.org/presentationml/2006/main">
  <p:tag name="AS_UNIQUEID" val="1159"/>
</p:tagLst>
</file>

<file path=ppt/tags/tag64.xml><?xml version="1.0" encoding="utf-8"?>
<p:tagLst xmlns:p="http://schemas.openxmlformats.org/presentationml/2006/main">
  <p:tag name="AS_UNIQUEID" val="1160"/>
</p:tagLst>
</file>

<file path=ppt/tags/tag65.xml><?xml version="1.0" encoding="utf-8"?>
<p:tagLst xmlns:p="http://schemas.openxmlformats.org/presentationml/2006/main">
  <p:tag name="AS_UNIQUEID" val="1161"/>
</p:tagLst>
</file>

<file path=ppt/tags/tag66.xml><?xml version="1.0" encoding="utf-8"?>
<p:tagLst xmlns:p="http://schemas.openxmlformats.org/presentationml/2006/main">
  <p:tag name="AS_UNIQUEID" val="1162"/>
</p:tagLst>
</file>

<file path=ppt/tags/tag67.xml><?xml version="1.0" encoding="utf-8"?>
<p:tagLst xmlns:p="http://schemas.openxmlformats.org/presentationml/2006/main">
  <p:tag name="AS_UNIQUEID" val="1163"/>
</p:tagLst>
</file>

<file path=ppt/tags/tag68.xml><?xml version="1.0" encoding="utf-8"?>
<p:tagLst xmlns:p="http://schemas.openxmlformats.org/presentationml/2006/main">
  <p:tag name="AS_UNIQUEID" val="1164"/>
</p:tagLst>
</file>

<file path=ppt/tags/tag69.xml><?xml version="1.0" encoding="utf-8"?>
<p:tagLst xmlns:p="http://schemas.openxmlformats.org/presentationml/2006/main">
  <p:tag name="AS_UNIQUEID" val="1165"/>
</p:tagLst>
</file>

<file path=ppt/tags/tag70.xml><?xml version="1.0" encoding="utf-8"?>
<p:tagLst xmlns:p="http://schemas.openxmlformats.org/presentationml/2006/main">
  <p:tag name="AS_UNIQUEID" val="1166"/>
</p:tagLst>
</file>

<file path=ppt/tags/tag71.xml><?xml version="1.0" encoding="utf-8"?>
<p:tagLst xmlns:p="http://schemas.openxmlformats.org/presentationml/2006/main">
  <p:tag name="AS_UNIQUEID" val="1167"/>
</p:tagLst>
</file>

<file path=ppt/tags/tag72.xml><?xml version="1.0" encoding="utf-8"?>
<p:tagLst xmlns:p="http://schemas.openxmlformats.org/presentationml/2006/main">
  <p:tag name="AS_UNIQUEID" val="1168"/>
</p:tagLst>
</file>

<file path=ppt/tags/tag73.xml><?xml version="1.0" encoding="utf-8"?>
<p:tagLst xmlns:p="http://schemas.openxmlformats.org/presentationml/2006/main">
  <p:tag name="AS_UNIQUEID" val="1169"/>
</p:tagLst>
</file>

<file path=ppt/tags/tag74.xml><?xml version="1.0" encoding="utf-8"?>
<p:tagLst xmlns:p="http://schemas.openxmlformats.org/presentationml/2006/main">
  <p:tag name="AS_UNIQUEID" val="1170"/>
</p:tagLst>
</file>

<file path=ppt/tags/tag75.xml><?xml version="1.0" encoding="utf-8"?>
<p:tagLst xmlns:p="http://schemas.openxmlformats.org/presentationml/2006/main">
  <p:tag name="AS_UNIQUEID" val="1171"/>
</p:tagLst>
</file>

<file path=ppt/tags/tag76.xml><?xml version="1.0" encoding="utf-8"?>
<p:tagLst xmlns:p="http://schemas.openxmlformats.org/presentationml/2006/main">
  <p:tag name="AS_UNIQUEID" val="952"/>
</p:tagLst>
</file>

<file path=ppt/tags/tag77.xml><?xml version="1.0" encoding="utf-8"?>
<p:tagLst xmlns:p="http://schemas.openxmlformats.org/presentationml/2006/main">
  <p:tag name="AS_UNIQUEID" val="953"/>
</p:tagLst>
</file>

<file path=ppt/tags/tag78.xml><?xml version="1.0" encoding="utf-8"?>
<p:tagLst xmlns:p="http://schemas.openxmlformats.org/presentationml/2006/main">
  <p:tag name="AS_UNIQUEID" val="954"/>
</p:tagLst>
</file>

<file path=ppt/tags/tag79.xml><?xml version="1.0" encoding="utf-8"?>
<p:tagLst xmlns:p="http://schemas.openxmlformats.org/presentationml/2006/main">
  <p:tag name="AS_UNIQUEID" val="955"/>
</p:tagLst>
</file>

<file path=ppt/tags/tag80.xml><?xml version="1.0" encoding="utf-8"?>
<p:tagLst xmlns:p="http://schemas.openxmlformats.org/presentationml/2006/main">
  <p:tag name="AS_UNIQUEID" val="956"/>
</p:tagLst>
</file>

<file path=ppt/tags/tag81.xml><?xml version="1.0" encoding="utf-8"?>
<p:tagLst xmlns:p="http://schemas.openxmlformats.org/presentationml/2006/main">
  <p:tag name="AS_UNIQUEID" val="957"/>
</p:tagLst>
</file>

<file path=ppt/tags/tag82.xml><?xml version="1.0" encoding="utf-8"?>
<p:tagLst xmlns:p="http://schemas.openxmlformats.org/presentationml/2006/main">
  <p:tag name="AS_UNIQUEID" val="958"/>
</p:tagLst>
</file>

<file path=ppt/tags/tag83.xml><?xml version="1.0" encoding="utf-8"?>
<p:tagLst xmlns:p="http://schemas.openxmlformats.org/presentationml/2006/main">
  <p:tag name="AS_UNIQUEID" val="959"/>
</p:tagLst>
</file>

<file path=ppt/tags/tag84.xml><?xml version="1.0" encoding="utf-8"?>
<p:tagLst xmlns:p="http://schemas.openxmlformats.org/presentationml/2006/main">
  <p:tag name="AS_UNIQUEID" val="960"/>
</p:tagLst>
</file>

<file path=ppt/tags/tag85.xml><?xml version="1.0" encoding="utf-8"?>
<p:tagLst xmlns:p="http://schemas.openxmlformats.org/presentationml/2006/main">
  <p:tag name="AS_UNIQUEID" val="961"/>
</p:tagLst>
</file>

<file path=ppt/tags/tag86.xml><?xml version="1.0" encoding="utf-8"?>
<p:tagLst xmlns:p="http://schemas.openxmlformats.org/presentationml/2006/main">
  <p:tag name="AS_UNIQUEID" val="962"/>
</p:tagLst>
</file>

<file path=ppt/tags/tag87.xml><?xml version="1.0" encoding="utf-8"?>
<p:tagLst xmlns:p="http://schemas.openxmlformats.org/presentationml/2006/main">
  <p:tag name="AS_UNIQUEID" val="963"/>
</p:tagLst>
</file>

<file path=ppt/tags/tag88.xml><?xml version="1.0" encoding="utf-8"?>
<p:tagLst xmlns:p="http://schemas.openxmlformats.org/presentationml/2006/main">
  <p:tag name="AS_UNIQUEID" val="964"/>
</p:tagLst>
</file>

<file path=ppt/tags/tag89.xml><?xml version="1.0" encoding="utf-8"?>
<p:tagLst xmlns:p="http://schemas.openxmlformats.org/presentationml/2006/main">
  <p:tag name="AS_UNIQUEID" val="965"/>
</p:tagLst>
</file>

<file path=ppt/tags/tag90.xml><?xml version="1.0" encoding="utf-8"?>
<p:tagLst xmlns:p="http://schemas.openxmlformats.org/presentationml/2006/main">
  <p:tag name="AS_UNIQUEID" val="966"/>
</p:tagLst>
</file>

<file path=ppt/tags/tag91.xml><?xml version="1.0" encoding="utf-8"?>
<p:tagLst xmlns:p="http://schemas.openxmlformats.org/presentationml/2006/main">
  <p:tag name="AS_UNIQUEID" val="967"/>
</p:tagLst>
</file>

<file path=ppt/tags/tag92.xml><?xml version="1.0" encoding="utf-8"?>
<p:tagLst xmlns:p="http://schemas.openxmlformats.org/presentationml/2006/main">
  <p:tag name="AS_UNIQUEID" val="968"/>
</p:tagLst>
</file>

<file path=ppt/tags/tag93.xml><?xml version="1.0" encoding="utf-8"?>
<p:tagLst xmlns:p="http://schemas.openxmlformats.org/presentationml/2006/main">
  <p:tag name="AS_UNIQUEID" val="969"/>
</p:tagLst>
</file>

<file path=ppt/tags/tag94.xml><?xml version="1.0" encoding="utf-8"?>
<p:tagLst xmlns:p="http://schemas.openxmlformats.org/presentationml/2006/main">
  <p:tag name="AS_UNIQUEID" val="970"/>
</p:tagLst>
</file>

<file path=ppt/tags/tag95.xml><?xml version="1.0" encoding="utf-8"?>
<p:tagLst xmlns:p="http://schemas.openxmlformats.org/presentationml/2006/main">
  <p:tag name="AS_UNIQUEID" val="971"/>
</p:tagLst>
</file>

<file path=ppt/tags/tag96.xml><?xml version="1.0" encoding="utf-8"?>
<p:tagLst xmlns:p="http://schemas.openxmlformats.org/presentationml/2006/main">
  <p:tag name="AS_UNIQUEID" val="972"/>
</p:tagLst>
</file>

<file path=ppt/tags/tag97.xml><?xml version="1.0" encoding="utf-8"?>
<p:tagLst xmlns:p="http://schemas.openxmlformats.org/presentationml/2006/main">
  <p:tag name="AS_UNIQUEID" val="973"/>
</p:tagLst>
</file>

<file path=ppt/tags/tag98.xml><?xml version="1.0" encoding="utf-8"?>
<p:tagLst xmlns:p="http://schemas.openxmlformats.org/presentationml/2006/main">
  <p:tag name="AS_UNIQUEID" val="974"/>
</p:tagLst>
</file>

<file path=ppt/tags/tag99.xml><?xml version="1.0" encoding="utf-8"?>
<p:tagLst xmlns:p="http://schemas.openxmlformats.org/presentationml/2006/main">
  <p:tag name="AS_UNIQUEID" val="975"/>
</p:tagLst>
</file>

<file path=ppt/tags/tag100.xml><?xml version="1.0" encoding="utf-8"?>
<p:tagLst xmlns:p="http://schemas.openxmlformats.org/presentationml/2006/main">
  <p:tag name="AS_UNIQUEID" val="976"/>
</p:tagLst>
</file>

<file path=ppt/tags/tag101.xml><?xml version="1.0" encoding="utf-8"?>
<p:tagLst xmlns:p="http://schemas.openxmlformats.org/presentationml/2006/main">
  <p:tag name="AS_UNIQUEID" val="977"/>
</p:tagLst>
</file>

<file path=ppt/tags/tag102.xml><?xml version="1.0" encoding="utf-8"?>
<p:tagLst xmlns:p="http://schemas.openxmlformats.org/presentationml/2006/main">
  <p:tag name="AS_UNIQUEID" val="978"/>
</p:tagLst>
</file>

<file path=ppt/tags/tag103.xml><?xml version="1.0" encoding="utf-8"?>
<p:tagLst xmlns:p="http://schemas.openxmlformats.org/presentationml/2006/main">
  <p:tag name="AS_UNIQUEID" val="979"/>
</p:tagLst>
</file>

<file path=ppt/tags/tag104.xml><?xml version="1.0" encoding="utf-8"?>
<p:tagLst xmlns:p="http://schemas.openxmlformats.org/presentationml/2006/main">
  <p:tag name="AS_UNIQUEID" val="980"/>
</p:tagLst>
</file>

<file path=ppt/tags/tag105.xml><?xml version="1.0" encoding="utf-8"?>
<p:tagLst xmlns:p="http://schemas.openxmlformats.org/presentationml/2006/main">
  <p:tag name="AS_UNIQUEID" val="981"/>
</p:tagLst>
</file>

<file path=ppt/tags/tag106.xml><?xml version="1.0" encoding="utf-8"?>
<p:tagLst xmlns:p="http://schemas.openxmlformats.org/presentationml/2006/main">
  <p:tag name="AS_UNIQUEID" val="982"/>
</p:tagLst>
</file>

<file path=ppt/tags/tag107.xml><?xml version="1.0" encoding="utf-8"?>
<p:tagLst xmlns:p="http://schemas.openxmlformats.org/presentationml/2006/main">
  <p:tag name="AS_UNIQUEID" val="983"/>
</p:tagLst>
</file>

<file path=ppt/tags/tag108.xml><?xml version="1.0" encoding="utf-8"?>
<p:tagLst xmlns:p="http://schemas.openxmlformats.org/presentationml/2006/main">
  <p:tag name="AS_UNIQUEID" val="984"/>
</p:tagLst>
</file>

<file path=ppt/tags/tag109.xml><?xml version="1.0" encoding="utf-8"?>
<p:tagLst xmlns:p="http://schemas.openxmlformats.org/presentationml/2006/main">
  <p:tag name="AS_UNIQUEID" val="985"/>
</p:tagLst>
</file>

<file path=ppt/tags/tag110.xml><?xml version="1.0" encoding="utf-8"?>
<p:tagLst xmlns:p="http://schemas.openxmlformats.org/presentationml/2006/main">
  <p:tag name="AS_UNIQUEID" val="986"/>
</p:tagLst>
</file>

<file path=ppt/tags/tag111.xml><?xml version="1.0" encoding="utf-8"?>
<p:tagLst xmlns:p="http://schemas.openxmlformats.org/presentationml/2006/main">
  <p:tag name="AS_UNIQUEID" val="987"/>
</p:tagLst>
</file>

<file path=ppt/tags/tag112.xml><?xml version="1.0" encoding="utf-8"?>
<p:tagLst xmlns:p="http://schemas.openxmlformats.org/presentationml/2006/main">
  <p:tag name="AS_UNIQUEID" val="988"/>
</p:tagLst>
</file>

<file path=ppt/tags/tag113.xml><?xml version="1.0" encoding="utf-8"?>
<p:tagLst xmlns:p="http://schemas.openxmlformats.org/presentationml/2006/main">
  <p:tag name="AS_UNIQUEID" val="989"/>
</p:tagLst>
</file>

<file path=ppt/tags/tag114.xml><?xml version="1.0" encoding="utf-8"?>
<p:tagLst xmlns:p="http://schemas.openxmlformats.org/presentationml/2006/main">
  <p:tag name="AS_UNIQUEID" val="990"/>
</p:tagLst>
</file>

<file path=ppt/tags/tag115.xml><?xml version="1.0" encoding="utf-8"?>
<p:tagLst xmlns:p="http://schemas.openxmlformats.org/presentationml/2006/main">
  <p:tag name="AS_UNIQUEID" val="991"/>
</p:tagLst>
</file>

<file path=ppt/tags/tag116.xml><?xml version="1.0" encoding="utf-8"?>
<p:tagLst xmlns:p="http://schemas.openxmlformats.org/presentationml/2006/main">
  <p:tag name="AS_UNIQUEID" val="992"/>
</p:tagLst>
</file>

<file path=ppt/tags/tag117.xml><?xml version="1.0" encoding="utf-8"?>
<p:tagLst xmlns:p="http://schemas.openxmlformats.org/presentationml/2006/main">
  <p:tag name="AS_UNIQUEID" val="993"/>
</p:tagLst>
</file>

<file path=ppt/tags/tag118.xml><?xml version="1.0" encoding="utf-8"?>
<p:tagLst xmlns:p="http://schemas.openxmlformats.org/presentationml/2006/main">
  <p:tag name="AS_UNIQUEID" val="994"/>
</p:tagLst>
</file>

<file path=ppt/tags/tag119.xml><?xml version="1.0" encoding="utf-8"?>
<p:tagLst xmlns:p="http://schemas.openxmlformats.org/presentationml/2006/main">
  <p:tag name="AS_UNIQUEID" val="995"/>
</p:tagLst>
</file>

<file path=ppt/tags/tag120.xml><?xml version="1.0" encoding="utf-8"?>
<p:tagLst xmlns:p="http://schemas.openxmlformats.org/presentationml/2006/main">
  <p:tag name="AS_UNIQUEID" val="996"/>
</p:tagLst>
</file>

<file path=ppt/tags/tag121.xml><?xml version="1.0" encoding="utf-8"?>
<p:tagLst xmlns:p="http://schemas.openxmlformats.org/presentationml/2006/main">
  <p:tag name="AS_UNIQUEID" val="997"/>
</p:tagLst>
</file>

<file path=ppt/tags/tag122.xml><?xml version="1.0" encoding="utf-8"?>
<p:tagLst xmlns:p="http://schemas.openxmlformats.org/presentationml/2006/main">
  <p:tag name="AS_UNIQUEID" val="998"/>
</p:tagLst>
</file>

<file path=ppt/tags/tag123.xml><?xml version="1.0" encoding="utf-8"?>
<p:tagLst xmlns:p="http://schemas.openxmlformats.org/presentationml/2006/main">
  <p:tag name="AS_UNIQUEID" val="999"/>
</p:tagLst>
</file>

<file path=ppt/tags/tag124.xml><?xml version="1.0" encoding="utf-8"?>
<p:tagLst xmlns:p="http://schemas.openxmlformats.org/presentationml/2006/main">
  <p:tag name="AS_UNIQUEID" val="1000"/>
</p:tagLst>
</file>

<file path=ppt/tags/tag125.xml><?xml version="1.0" encoding="utf-8"?>
<p:tagLst xmlns:p="http://schemas.openxmlformats.org/presentationml/2006/main">
  <p:tag name="AS_UNIQUEID" val="1001"/>
</p:tagLst>
</file>

<file path=ppt/tags/tag126.xml><?xml version="1.0" encoding="utf-8"?>
<p:tagLst xmlns:p="http://schemas.openxmlformats.org/presentationml/2006/main">
  <p:tag name="AS_UNIQUEID" val="1002"/>
</p:tagLst>
</file>

<file path=ppt/tags/tag127.xml><?xml version="1.0" encoding="utf-8"?>
<p:tagLst xmlns:p="http://schemas.openxmlformats.org/presentationml/2006/main">
  <p:tag name="AS_UNIQUEID" val="1003"/>
</p:tagLst>
</file>

<file path=ppt/tags/tag128.xml><?xml version="1.0" encoding="utf-8"?>
<p:tagLst xmlns:p="http://schemas.openxmlformats.org/presentationml/2006/main">
  <p:tag name="AS_UNIQUEID" val="1004"/>
</p:tagLst>
</file>

<file path=ppt/tags/tag129.xml><?xml version="1.0" encoding="utf-8"?>
<p:tagLst xmlns:p="http://schemas.openxmlformats.org/presentationml/2006/main">
  <p:tag name="AS_UNIQUEID" val="1005"/>
</p:tagLst>
</file>

<file path=ppt/tags/tag130.xml><?xml version="1.0" encoding="utf-8"?>
<p:tagLst xmlns:p="http://schemas.openxmlformats.org/presentationml/2006/main">
  <p:tag name="AS_UNIQUEID" val="1006"/>
</p:tagLst>
</file>

<file path=ppt/tags/tag131.xml><?xml version="1.0" encoding="utf-8"?>
<p:tagLst xmlns:p="http://schemas.openxmlformats.org/presentationml/2006/main">
  <p:tag name="AS_UNIQUEID" val="1007"/>
</p:tagLst>
</file>

<file path=ppt/tags/tag132.xml><?xml version="1.0" encoding="utf-8"?>
<p:tagLst xmlns:p="http://schemas.openxmlformats.org/presentationml/2006/main">
  <p:tag name="AS_UNIQUEID" val="1008"/>
</p:tagLst>
</file>

<file path=ppt/tags/tag133.xml><?xml version="1.0" encoding="utf-8"?>
<p:tagLst xmlns:p="http://schemas.openxmlformats.org/presentationml/2006/main">
  <p:tag name="AS_UNIQUEID" val="1009"/>
</p:tagLst>
</file>

<file path=ppt/tags/tag134.xml><?xml version="1.0" encoding="utf-8"?>
<p:tagLst xmlns:p="http://schemas.openxmlformats.org/presentationml/2006/main">
  <p:tag name="AS_UNIQUEID" val="1010"/>
</p:tagLst>
</file>

<file path=ppt/tags/tag135.xml><?xml version="1.0" encoding="utf-8"?>
<p:tagLst xmlns:p="http://schemas.openxmlformats.org/presentationml/2006/main">
  <p:tag name="AS_UNIQUEID" val="1011"/>
</p:tagLst>
</file>

<file path=ppt/tags/tag136.xml><?xml version="1.0" encoding="utf-8"?>
<p:tagLst xmlns:p="http://schemas.openxmlformats.org/presentationml/2006/main">
  <p:tag name="AS_UNIQUEID" val="1012"/>
</p:tagLst>
</file>

<file path=ppt/tags/tag137.xml><?xml version="1.0" encoding="utf-8"?>
<p:tagLst xmlns:p="http://schemas.openxmlformats.org/presentationml/2006/main">
  <p:tag name="AS_UNIQUEID" val="1013"/>
</p:tagLst>
</file>

<file path=ppt/tags/tag138.xml><?xml version="1.0" encoding="utf-8"?>
<p:tagLst xmlns:p="http://schemas.openxmlformats.org/presentationml/2006/main">
  <p:tag name="AS_UNIQUEID" val="1014"/>
</p:tagLst>
</file>

<file path=ppt/tags/tag139.xml><?xml version="1.0" encoding="utf-8"?>
<p:tagLst xmlns:p="http://schemas.openxmlformats.org/presentationml/2006/main">
  <p:tag name="AS_UNIQUEID" val="1015"/>
</p:tagLst>
</file>

<file path=ppt/tags/tag140.xml><?xml version="1.0" encoding="utf-8"?>
<p:tagLst xmlns:p="http://schemas.openxmlformats.org/presentationml/2006/main">
  <p:tag name="AS_UNIQUEID" val="1016"/>
</p:tagLst>
</file>

<file path=ppt/tags/tag141.xml><?xml version="1.0" encoding="utf-8"?>
<p:tagLst xmlns:p="http://schemas.openxmlformats.org/presentationml/2006/main">
  <p:tag name="AS_UNIQUEID" val="1017"/>
</p:tagLst>
</file>

<file path=ppt/tags/tag142.xml><?xml version="1.0" encoding="utf-8"?>
<p:tagLst xmlns:p="http://schemas.openxmlformats.org/presentationml/2006/main">
  <p:tag name="AS_UNIQUEID" val="1018"/>
</p:tagLst>
</file>

<file path=ppt/tags/tag143.xml><?xml version="1.0" encoding="utf-8"?>
<p:tagLst xmlns:p="http://schemas.openxmlformats.org/presentationml/2006/main">
  <p:tag name="AS_UNIQUEID" val="1019"/>
</p:tagLst>
</file>

<file path=ppt/tags/tag144.xml><?xml version="1.0" encoding="utf-8"?>
<p:tagLst xmlns:p="http://schemas.openxmlformats.org/presentationml/2006/main">
  <p:tag name="AS_UNIQUEID" val="1020"/>
</p:tagLst>
</file>

<file path=ppt/tags/tag145.xml><?xml version="1.0" encoding="utf-8"?>
<p:tagLst xmlns:p="http://schemas.openxmlformats.org/presentationml/2006/main">
  <p:tag name="AS_UNIQUEID" val="1021"/>
</p:tagLst>
</file>

<file path=ppt/tags/tag146.xml><?xml version="1.0" encoding="utf-8"?>
<p:tagLst xmlns:p="http://schemas.openxmlformats.org/presentationml/2006/main">
  <p:tag name="AS_UNIQUEID" val="1022"/>
</p:tagLst>
</file>

<file path=ppt/tags/tag147.xml><?xml version="1.0" encoding="utf-8"?>
<p:tagLst xmlns:p="http://schemas.openxmlformats.org/presentationml/2006/main">
  <p:tag name="AS_UNIQUEID" val="1023"/>
</p:tagLst>
</file>

<file path=ppt/tags/tag148.xml><?xml version="1.0" encoding="utf-8"?>
<p:tagLst xmlns:p="http://schemas.openxmlformats.org/presentationml/2006/main">
  <p:tag name="AS_UNIQUEID" val="1024"/>
</p:tagLst>
</file>

<file path=ppt/tags/tag149.xml><?xml version="1.0" encoding="utf-8"?>
<p:tagLst xmlns:p="http://schemas.openxmlformats.org/presentationml/2006/main">
  <p:tag name="AS_UNIQUEID" val="1025"/>
</p:tagLst>
</file>

<file path=ppt/tags/tag150.xml><?xml version="1.0" encoding="utf-8"?>
<p:tagLst xmlns:p="http://schemas.openxmlformats.org/presentationml/2006/main">
  <p:tag name="AS_UNIQUEID" val="1026"/>
</p:tagLst>
</file>

<file path=ppt/tags/tag151.xml><?xml version="1.0" encoding="utf-8"?>
<p:tagLst xmlns:p="http://schemas.openxmlformats.org/presentationml/2006/main">
  <p:tag name="AS_UNIQUEID" val="1027"/>
</p:tagLst>
</file>

<file path=ppt/tags/tag152.xml><?xml version="1.0" encoding="utf-8"?>
<p:tagLst xmlns:p="http://schemas.openxmlformats.org/presentationml/2006/main">
  <p:tag name="AS_UNIQUEID" val="1028"/>
</p:tagLst>
</file>

<file path=ppt/tags/tag153.xml><?xml version="1.0" encoding="utf-8"?>
<p:tagLst xmlns:p="http://schemas.openxmlformats.org/presentationml/2006/main">
  <p:tag name="AS_UNIQUEID" val="1029"/>
</p:tagLst>
</file>

<file path=ppt/tags/tag154.xml><?xml version="1.0" encoding="utf-8"?>
<p:tagLst xmlns:p="http://schemas.openxmlformats.org/presentationml/2006/main">
  <p:tag name="AS_UNIQUEID" val="1030"/>
</p:tagLst>
</file>

<file path=ppt/tags/tag155.xml><?xml version="1.0" encoding="utf-8"?>
<p:tagLst xmlns:p="http://schemas.openxmlformats.org/presentationml/2006/main">
  <p:tag name="AS_UNIQUEID" val="1031"/>
</p:tagLst>
</file>

<file path=ppt/tags/tag156.xml><?xml version="1.0" encoding="utf-8"?>
<p:tagLst xmlns:p="http://schemas.openxmlformats.org/presentationml/2006/main">
  <p:tag name="AS_UNIQUEID" val="1032"/>
</p:tagLst>
</file>

<file path=ppt/tags/tag157.xml><?xml version="1.0" encoding="utf-8"?>
<p:tagLst xmlns:p="http://schemas.openxmlformats.org/presentationml/2006/main">
  <p:tag name="AS_UNIQUEID" val="1033"/>
</p:tagLst>
</file>

<file path=ppt/tags/tag158.xml><?xml version="1.0" encoding="utf-8"?>
<p:tagLst xmlns:p="http://schemas.openxmlformats.org/presentationml/2006/main">
  <p:tag name="AS_UNIQUEID" val="1034"/>
</p:tagLst>
</file>

<file path=ppt/tags/tag159.xml><?xml version="1.0" encoding="utf-8"?>
<p:tagLst xmlns:p="http://schemas.openxmlformats.org/presentationml/2006/main">
  <p:tag name="AS_UNIQUEID" val="1035"/>
</p:tagLst>
</file>

<file path=ppt/tags/tag160.xml><?xml version="1.0" encoding="utf-8"?>
<p:tagLst xmlns:p="http://schemas.openxmlformats.org/presentationml/2006/main">
  <p:tag name="AS_UNIQUEID" val="707"/>
</p:tagLst>
</file>

<file path=ppt/tags/tag161.xml><?xml version="1.0" encoding="utf-8"?>
<p:tagLst xmlns:p="http://schemas.openxmlformats.org/presentationml/2006/main">
  <p:tag name="AS_UNIQUEID" val="24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2.xml><?xml version="1.0" encoding="utf-8"?>
<p:tagLst xmlns:p="http://schemas.openxmlformats.org/presentationml/2006/main">
  <p:tag name="AS_UNIQUEID" val="24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3.xml><?xml version="1.0" encoding="utf-8"?>
<p:tagLst xmlns:p="http://schemas.openxmlformats.org/presentationml/2006/main">
  <p:tag name="AS_UNIQUEID" val="24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4.xml><?xml version="1.0" encoding="utf-8"?>
<p:tagLst xmlns:p="http://schemas.openxmlformats.org/presentationml/2006/main">
  <p:tag name="AS_UNIQUEID" val="1036"/>
</p:tagLst>
</file>

<file path=ppt/tags/tag165.xml><?xml version="1.0" encoding="utf-8"?>
<p:tagLst xmlns:p="http://schemas.openxmlformats.org/presentationml/2006/main">
  <p:tag name="AS_UNIQUEID" val="720"/>
</p:tagLst>
</file>

<file path=ppt/tags/tag166.xml><?xml version="1.0" encoding="utf-8"?>
<p:tagLst xmlns:p="http://schemas.openxmlformats.org/presentationml/2006/main">
  <p:tag name="AS_UNIQUEID" val="721"/>
</p:tagLst>
</file>

<file path=ppt/tags/tag167.xml><?xml version="1.0" encoding="utf-8"?>
<p:tagLst xmlns:p="http://schemas.openxmlformats.org/presentationml/2006/main">
  <p:tag name="AS_UNIQUEID" val="722"/>
</p:tagLst>
</file>

<file path=ppt/tags/tag168.xml><?xml version="1.0" encoding="utf-8"?>
<p:tagLst xmlns:p="http://schemas.openxmlformats.org/presentationml/2006/main">
  <p:tag name="AS_UNIQUEID" val="723"/>
</p:tagLst>
</file>

<file path=ppt/tags/tag169.xml><?xml version="1.0" encoding="utf-8"?>
<p:tagLst xmlns:p="http://schemas.openxmlformats.org/presentationml/2006/main">
  <p:tag name="AS_UNIQUEID" val="724"/>
</p:tagLst>
</file>

<file path=ppt/tags/tag170.xml><?xml version="1.0" encoding="utf-8"?>
<p:tagLst xmlns:p="http://schemas.openxmlformats.org/presentationml/2006/main">
  <p:tag name="AS_UNIQUEID" val="26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1.xml><?xml version="1.0" encoding="utf-8"?>
<p:tagLst xmlns:p="http://schemas.openxmlformats.org/presentationml/2006/main">
  <p:tag name="AS_UNIQUEID" val="26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2.xml><?xml version="1.0" encoding="utf-8"?>
<p:tagLst xmlns:p="http://schemas.openxmlformats.org/presentationml/2006/main">
  <p:tag name="AS_UNIQUEID" val="26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3.xml><?xml version="1.0" encoding="utf-8"?>
<p:tagLst xmlns:p="http://schemas.openxmlformats.org/presentationml/2006/main">
  <p:tag name="AS_UNIQUEID" val="1037"/>
</p:tagLst>
</file>

<file path=ppt/tags/tag174.xml><?xml version="1.0" encoding="utf-8"?>
<p:tagLst xmlns:p="http://schemas.openxmlformats.org/presentationml/2006/main">
  <p:tag name="AS_UNIQUEID" val="709"/>
</p:tagLst>
</file>

<file path=ppt/tags/tag175.xml><?xml version="1.0" encoding="utf-8"?>
<p:tagLst xmlns:p="http://schemas.openxmlformats.org/presentationml/2006/main">
  <p:tag name="AS_UNIQUEID" val="710"/>
</p:tagLst>
</file>

<file path=ppt/tags/tag176.xml><?xml version="1.0" encoding="utf-8"?>
<p:tagLst xmlns:p="http://schemas.openxmlformats.org/presentationml/2006/main">
  <p:tag name="AS_UNIQUEID" val="24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AS_UNIQUEID" val="247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8.xml><?xml version="1.0" encoding="utf-8"?>
<p:tagLst xmlns:p="http://schemas.openxmlformats.org/presentationml/2006/main">
  <p:tag name="AS_UNIQUEID" val="24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9.xml><?xml version="1.0" encoding="utf-8"?>
<p:tagLst xmlns:p="http://schemas.openxmlformats.org/presentationml/2006/main">
  <p:tag name="AS_UNIQUEID" val="1038"/>
</p:tagLst>
</file>

<file path=ppt/tags/tag180.xml><?xml version="1.0" encoding="utf-8"?>
<p:tagLst xmlns:p="http://schemas.openxmlformats.org/presentationml/2006/main">
  <p:tag name="AS_UNIQUEID" val="726"/>
</p:tagLst>
</file>

<file path=ppt/tags/tag181.xml><?xml version="1.0" encoding="utf-8"?>
<p:tagLst xmlns:p="http://schemas.openxmlformats.org/presentationml/2006/main">
  <p:tag name="AS_UNIQUEID" val="727"/>
</p:tagLst>
</file>

<file path=ppt/tags/tag182.xml><?xml version="1.0" encoding="utf-8"?>
<p:tagLst xmlns:p="http://schemas.openxmlformats.org/presentationml/2006/main">
  <p:tag name="AS_UNIQUEID" val="267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3.xml><?xml version="1.0" encoding="utf-8"?>
<p:tagLst xmlns:p="http://schemas.openxmlformats.org/presentationml/2006/main">
  <p:tag name="AS_UNIQUEID" val="268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4.xml><?xml version="1.0" encoding="utf-8"?>
<p:tagLst xmlns:p="http://schemas.openxmlformats.org/presentationml/2006/main">
  <p:tag name="AS_UNIQUEID" val="26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5.xml><?xml version="1.0" encoding="utf-8"?>
<p:tagLst xmlns:p="http://schemas.openxmlformats.org/presentationml/2006/main">
  <p:tag name="AS_UNIQUEID" val="1039"/>
</p:tagLst>
</file>

<file path=ppt/tags/tag186.xml><?xml version="1.0" encoding="utf-8"?>
<p:tagLst xmlns:p="http://schemas.openxmlformats.org/presentationml/2006/main">
  <p:tag name="AS_UNIQUEID" val="712"/>
</p:tagLst>
</file>

<file path=ppt/tags/tag187.xml><?xml version="1.0" encoding="utf-8"?>
<p:tagLst xmlns:p="http://schemas.openxmlformats.org/presentationml/2006/main">
  <p:tag name="AS_UNIQUEID" val="713"/>
</p:tagLst>
</file>

<file path=ppt/tags/tag188.xml><?xml version="1.0" encoding="utf-8"?>
<p:tagLst xmlns:p="http://schemas.openxmlformats.org/presentationml/2006/main">
  <p:tag name="AS_UNIQUEID" val="714"/>
</p:tagLst>
</file>

<file path=ppt/tags/tag189.xml><?xml version="1.0" encoding="utf-8"?>
<p:tagLst xmlns:p="http://schemas.openxmlformats.org/presentationml/2006/main">
  <p:tag name="AS_UNIQUEID" val="25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AS_UNIQUEID" val="25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AS_UNIQUEID" val="25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2.xml><?xml version="1.0" encoding="utf-8"?>
<p:tagLst xmlns:p="http://schemas.openxmlformats.org/presentationml/2006/main">
  <p:tag name="AS_UNIQUEID" val="1040"/>
</p:tagLst>
</file>

<file path=ppt/tags/tag193.xml><?xml version="1.0" encoding="utf-8"?>
<p:tagLst xmlns:p="http://schemas.openxmlformats.org/presentationml/2006/main">
  <p:tag name="AS_UNIQUEID" val="628"/>
</p:tagLst>
</file>

<file path=ppt/tags/tag194.xml><?xml version="1.0" encoding="utf-8"?>
<p:tagLst xmlns:p="http://schemas.openxmlformats.org/presentationml/2006/main">
  <p:tag name="AS_UNIQUEID" val="1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5.xml><?xml version="1.0" encoding="utf-8"?>
<p:tagLst xmlns:p="http://schemas.openxmlformats.org/presentationml/2006/main">
  <p:tag name="AS_UNIQUEID" val="1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6.xml><?xml version="1.0" encoding="utf-8"?>
<p:tagLst xmlns:p="http://schemas.openxmlformats.org/presentationml/2006/main">
  <p:tag name="AS_UNIQUEID" val="1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7.xml><?xml version="1.0" encoding="utf-8"?>
<p:tagLst xmlns:p="http://schemas.openxmlformats.org/presentationml/2006/main">
  <p:tag name="AS_UNIQUEID" val="1041"/>
</p:tagLst>
</file>

<file path=ppt/tags/tag198.xml><?xml version="1.0" encoding="utf-8"?>
<p:tagLst xmlns:p="http://schemas.openxmlformats.org/presentationml/2006/main">
  <p:tag name="AS_UNIQUEID" val="632"/>
</p:tagLst>
</file>

<file path=ppt/tags/tag199.xml><?xml version="1.0" encoding="utf-8"?>
<p:tagLst xmlns:p="http://schemas.openxmlformats.org/presentationml/2006/main">
  <p:tag name="AS_UNIQUEID" val="1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0.xml><?xml version="1.0" encoding="utf-8"?>
<p:tagLst xmlns:p="http://schemas.openxmlformats.org/presentationml/2006/main">
  <p:tag name="AS_UNIQUEID" val="1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1.xml><?xml version="1.0" encoding="utf-8"?>
<p:tagLst xmlns:p="http://schemas.openxmlformats.org/presentationml/2006/main">
  <p:tag name="AS_UNIQUEID" val="1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2.xml><?xml version="1.0" encoding="utf-8"?>
<p:tagLst xmlns:p="http://schemas.openxmlformats.org/presentationml/2006/main">
  <p:tag name="AS_UNIQUEID" val="1042"/>
</p:tagLst>
</file>

<file path=ppt/tags/tag203.xml><?xml version="1.0" encoding="utf-8"?>
<p:tagLst xmlns:p="http://schemas.openxmlformats.org/presentationml/2006/main">
  <p:tag name="AS_UNIQUEID" val="634"/>
</p:tagLst>
</file>

<file path=ppt/tags/tag204.xml><?xml version="1.0" encoding="utf-8"?>
<p:tagLst xmlns:p="http://schemas.openxmlformats.org/presentationml/2006/main">
  <p:tag name="AS_UNIQUEID" val="1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AS_UNIQUEID" val="1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AS_UNIQUEID" val="1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AS_UNIQUEID" val="1043"/>
</p:tagLst>
</file>

<file path=ppt/tags/tag208.xml><?xml version="1.0" encoding="utf-8"?>
<p:tagLst xmlns:p="http://schemas.openxmlformats.org/presentationml/2006/main">
  <p:tag name="AS_UNIQUEID" val="636"/>
</p:tagLst>
</file>

<file path=ppt/tags/tag209.xml><?xml version="1.0" encoding="utf-8"?>
<p:tagLst xmlns:p="http://schemas.openxmlformats.org/presentationml/2006/main">
  <p:tag name="AS_UNIQUEID" val="1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0.xml><?xml version="1.0" encoding="utf-8"?>
<p:tagLst xmlns:p="http://schemas.openxmlformats.org/presentationml/2006/main">
  <p:tag name="AS_UNIQUEID" val="1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1.xml><?xml version="1.0" encoding="utf-8"?>
<p:tagLst xmlns:p="http://schemas.openxmlformats.org/presentationml/2006/main">
  <p:tag name="AS_UNIQUEID" val="1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2.xml><?xml version="1.0" encoding="utf-8"?>
<p:tagLst xmlns:p="http://schemas.openxmlformats.org/presentationml/2006/main">
  <p:tag name="AS_UNIQUEID" val="1044"/>
</p:tagLst>
</file>

<file path=ppt/tags/tag213.xml><?xml version="1.0" encoding="utf-8"?>
<p:tagLst xmlns:p="http://schemas.openxmlformats.org/presentationml/2006/main">
  <p:tag name="AS_UNIQUEID" val="638"/>
</p:tagLst>
</file>

<file path=ppt/tags/tag214.xml><?xml version="1.0" encoding="utf-8"?>
<p:tagLst xmlns:p="http://schemas.openxmlformats.org/presentationml/2006/main">
  <p:tag name="AS_UNIQUEID" val="1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5.xml><?xml version="1.0" encoding="utf-8"?>
<p:tagLst xmlns:p="http://schemas.openxmlformats.org/presentationml/2006/main">
  <p:tag name="AS_UNIQUEID" val="1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6.xml><?xml version="1.0" encoding="utf-8"?>
<p:tagLst xmlns:p="http://schemas.openxmlformats.org/presentationml/2006/main">
  <p:tag name="AS_UNIQUEID" val="1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7.xml><?xml version="1.0" encoding="utf-8"?>
<p:tagLst xmlns:p="http://schemas.openxmlformats.org/presentationml/2006/main">
  <p:tag name="AS_UNIQUEID" val="1045"/>
</p:tagLst>
</file>

<file path=ppt/tags/tag218.xml><?xml version="1.0" encoding="utf-8"?>
<p:tagLst xmlns:p="http://schemas.openxmlformats.org/presentationml/2006/main">
  <p:tag name="AS_UNIQUEID" val="640"/>
</p:tagLst>
</file>

<file path=ppt/tags/tag219.xml><?xml version="1.0" encoding="utf-8"?>
<p:tagLst xmlns:p="http://schemas.openxmlformats.org/presentationml/2006/main">
  <p:tag name="AS_UNIQUEID" val="1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0.xml><?xml version="1.0" encoding="utf-8"?>
<p:tagLst xmlns:p="http://schemas.openxmlformats.org/presentationml/2006/main">
  <p:tag name="AS_UNIQUEID" val="1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1.xml><?xml version="1.0" encoding="utf-8"?>
<p:tagLst xmlns:p="http://schemas.openxmlformats.org/presentationml/2006/main">
  <p:tag name="AS_UNIQUEID" val="1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2.xml><?xml version="1.0" encoding="utf-8"?>
<p:tagLst xmlns:p="http://schemas.openxmlformats.org/presentationml/2006/main">
  <p:tag name="AS_UNIQUEID" val="1046"/>
</p:tagLst>
</file>

<file path=ppt/tags/tag223.xml><?xml version="1.0" encoding="utf-8"?>
<p:tagLst xmlns:p="http://schemas.openxmlformats.org/presentationml/2006/main">
  <p:tag name="AS_UNIQUEID" val="642"/>
</p:tagLst>
</file>

<file path=ppt/tags/tag224.xml><?xml version="1.0" encoding="utf-8"?>
<p:tagLst xmlns:p="http://schemas.openxmlformats.org/presentationml/2006/main">
  <p:tag name="AS_UNIQUEID" val="1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5.xml><?xml version="1.0" encoding="utf-8"?>
<p:tagLst xmlns:p="http://schemas.openxmlformats.org/presentationml/2006/main">
  <p:tag name="AS_UNIQUEID" val="1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6.xml><?xml version="1.0" encoding="utf-8"?>
<p:tagLst xmlns:p="http://schemas.openxmlformats.org/presentationml/2006/main">
  <p:tag name="AS_UNIQUEID" val="1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7.xml><?xml version="1.0" encoding="utf-8"?>
<p:tagLst xmlns:p="http://schemas.openxmlformats.org/presentationml/2006/main">
  <p:tag name="AS_UNIQUEID" val="1047"/>
</p:tagLst>
</file>

<file path=ppt/tags/tag228.xml><?xml version="1.0" encoding="utf-8"?>
<p:tagLst xmlns:p="http://schemas.openxmlformats.org/presentationml/2006/main">
  <p:tag name="AS_UNIQUEID" val="644"/>
</p:tagLst>
</file>

<file path=ppt/tags/tag229.xml><?xml version="1.0" encoding="utf-8"?>
<p:tagLst xmlns:p="http://schemas.openxmlformats.org/presentationml/2006/main">
  <p:tag name="AS_UNIQUEID" val="1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0.xml><?xml version="1.0" encoding="utf-8"?>
<p:tagLst xmlns:p="http://schemas.openxmlformats.org/presentationml/2006/main">
  <p:tag name="AS_UNIQUEID" val="1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1.xml><?xml version="1.0" encoding="utf-8"?>
<p:tagLst xmlns:p="http://schemas.openxmlformats.org/presentationml/2006/main">
  <p:tag name="AS_UNIQUEID" val="1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2.xml><?xml version="1.0" encoding="utf-8"?>
<p:tagLst xmlns:p="http://schemas.openxmlformats.org/presentationml/2006/main">
  <p:tag name="AS_UNIQUEID" val="1048"/>
</p:tagLst>
</file>

<file path=ppt/tags/tag233.xml><?xml version="1.0" encoding="utf-8"?>
<p:tagLst xmlns:p="http://schemas.openxmlformats.org/presentationml/2006/main">
  <p:tag name="AS_UNIQUEID" val="646"/>
</p:tagLst>
</file>

<file path=ppt/tags/tag234.xml><?xml version="1.0" encoding="utf-8"?>
<p:tagLst xmlns:p="http://schemas.openxmlformats.org/presentationml/2006/main">
  <p:tag name="AS_UNIQUEID" val="1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5.xml><?xml version="1.0" encoding="utf-8"?>
<p:tagLst xmlns:p="http://schemas.openxmlformats.org/presentationml/2006/main">
  <p:tag name="AS_UNIQUEID" val="1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6.xml><?xml version="1.0" encoding="utf-8"?>
<p:tagLst xmlns:p="http://schemas.openxmlformats.org/presentationml/2006/main">
  <p:tag name="AS_UNIQUEID" val="1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7.xml><?xml version="1.0" encoding="utf-8"?>
<p:tagLst xmlns:p="http://schemas.openxmlformats.org/presentationml/2006/main">
  <p:tag name="AS_UNIQUEID" val="1049"/>
</p:tagLst>
</file>

<file path=ppt/tags/tag238.xml><?xml version="1.0" encoding="utf-8"?>
<p:tagLst xmlns:p="http://schemas.openxmlformats.org/presentationml/2006/main">
  <p:tag name="AS_UNIQUEID" val="648"/>
</p:tagLst>
</file>

<file path=ppt/tags/tag239.xml><?xml version="1.0" encoding="utf-8"?>
<p:tagLst xmlns:p="http://schemas.openxmlformats.org/presentationml/2006/main">
  <p:tag name="AS_UNIQUEID" val="1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0.xml><?xml version="1.0" encoding="utf-8"?>
<p:tagLst xmlns:p="http://schemas.openxmlformats.org/presentationml/2006/main">
  <p:tag name="AS_UNIQUEID" val="1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1.xml><?xml version="1.0" encoding="utf-8"?>
<p:tagLst xmlns:p="http://schemas.openxmlformats.org/presentationml/2006/main">
  <p:tag name="AS_UNIQUEID" val="1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2.xml><?xml version="1.0" encoding="utf-8"?>
<p:tagLst xmlns:p="http://schemas.openxmlformats.org/presentationml/2006/main">
  <p:tag name="AS_UNIQUEID" val="1050"/>
</p:tagLst>
</file>

<file path=ppt/tags/tag243.xml><?xml version="1.0" encoding="utf-8"?>
<p:tagLst xmlns:p="http://schemas.openxmlformats.org/presentationml/2006/main">
  <p:tag name="AS_UNIQUEID" val="664"/>
</p:tagLst>
</file>

<file path=ppt/tags/tag244.xml><?xml version="1.0" encoding="utf-8"?>
<p:tagLst xmlns:p="http://schemas.openxmlformats.org/presentationml/2006/main">
  <p:tag name="AS_UNIQUEID" val="1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5.xml><?xml version="1.0" encoding="utf-8"?>
<p:tagLst xmlns:p="http://schemas.openxmlformats.org/presentationml/2006/main">
  <p:tag name="AS_UNIQUEID" val="1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6.xml><?xml version="1.0" encoding="utf-8"?>
<p:tagLst xmlns:p="http://schemas.openxmlformats.org/presentationml/2006/main">
  <p:tag name="AS_UNIQUEID" val="1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AS_UNIQUEID" val="1051"/>
</p:tagLst>
</file>

<file path=ppt/tags/tag248.xml><?xml version="1.0" encoding="utf-8"?>
<p:tagLst xmlns:p="http://schemas.openxmlformats.org/presentationml/2006/main">
  <p:tag name="AS_UNIQUEID" val="759"/>
</p:tagLst>
</file>

<file path=ppt/tags/tag249.xml><?xml version="1.0" encoding="utf-8"?>
<p:tagLst xmlns:p="http://schemas.openxmlformats.org/presentationml/2006/main">
  <p:tag name="AS_UNIQUEID" val="3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0.xml><?xml version="1.0" encoding="utf-8"?>
<p:tagLst xmlns:p="http://schemas.openxmlformats.org/presentationml/2006/main">
  <p:tag name="AS_UNIQUEID" val="3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1.xml><?xml version="1.0" encoding="utf-8"?>
<p:tagLst xmlns:p="http://schemas.openxmlformats.org/presentationml/2006/main">
  <p:tag name="AS_UNIQUEID" val="3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2.xml><?xml version="1.0" encoding="utf-8"?>
<p:tagLst xmlns:p="http://schemas.openxmlformats.org/presentationml/2006/main">
  <p:tag name="AS_UNIQUEID" val="1052"/>
</p:tagLst>
</file>

<file path=ppt/tags/tag253.xml><?xml version="1.0" encoding="utf-8"?>
<p:tagLst xmlns:p="http://schemas.openxmlformats.org/presentationml/2006/main">
  <p:tag name="AS_UNIQUEID" val="1053"/>
</p:tagLst>
</file>

<file path=ppt/tags/tag254.xml><?xml version="1.0" encoding="utf-8"?>
<p:tagLst xmlns:p="http://schemas.openxmlformats.org/presentationml/2006/main">
  <p:tag name="AS_UNIQUEID" val="1054"/>
</p:tagLst>
</file>

<file path=ppt/tags/tag255.xml><?xml version="1.0" encoding="utf-8"?>
<p:tagLst xmlns:p="http://schemas.openxmlformats.org/presentationml/2006/main">
  <p:tag name="AS_UNIQUEID" val="1055"/>
</p:tagLst>
</file>

<file path=ppt/tags/tag256.xml><?xml version="1.0" encoding="utf-8"?>
<p:tagLst xmlns:p="http://schemas.openxmlformats.org/presentationml/2006/main">
  <p:tag name="AS_UNIQUEID" val="1056"/>
</p:tagLst>
</file>

<file path=ppt/tags/tag257.xml><?xml version="1.0" encoding="utf-8"?>
<p:tagLst xmlns:p="http://schemas.openxmlformats.org/presentationml/2006/main">
  <p:tag name="AS_UNIQUEID" val="1057"/>
</p:tagLst>
</file>

<file path=ppt/tags/tag258.xml><?xml version="1.0" encoding="utf-8"?>
<p:tagLst xmlns:p="http://schemas.openxmlformats.org/presentationml/2006/main">
  <p:tag name="AS_UNIQUEID" val="1058"/>
</p:tagLst>
</file>

<file path=ppt/tags/tag259.xml><?xml version="1.0" encoding="utf-8"?>
<p:tagLst xmlns:p="http://schemas.openxmlformats.org/presentationml/2006/main">
  <p:tag name="AS_UNIQUEID" val="1059"/>
</p:tagLst>
</file>

<file path=ppt/tags/tag260.xml><?xml version="1.0" encoding="utf-8"?>
<p:tagLst xmlns:p="http://schemas.openxmlformats.org/presentationml/2006/main">
  <p:tag name="AS_UNIQUEID" val="1060"/>
</p:tagLst>
</file>

<file path=ppt/tags/tag261.xml><?xml version="1.0" encoding="utf-8"?>
<p:tagLst xmlns:p="http://schemas.openxmlformats.org/presentationml/2006/main">
  <p:tag name="AS_UNIQUEID" val="1067"/>
</p:tagLst>
</file>

<file path=ppt/tags/tag262.xml><?xml version="1.0" encoding="utf-8"?>
<p:tagLst xmlns:p="http://schemas.openxmlformats.org/presentationml/2006/main">
  <p:tag name="AS_UNIQUEID" val="795"/>
</p:tagLst>
</file>

<file path=ppt/tags/tag263.xml><?xml version="1.0" encoding="utf-8"?>
<p:tagLst xmlns:p="http://schemas.openxmlformats.org/presentationml/2006/main">
  <p:tag name="AS_UNIQUEID" val="796"/>
</p:tagLst>
</file>

<file path=ppt/tags/tag264.xml><?xml version="1.0" encoding="utf-8"?>
<p:tagLst xmlns:p="http://schemas.openxmlformats.org/presentationml/2006/main">
  <p:tag name="AS_UNIQUEID" val="797"/>
</p:tagLst>
</file>

<file path=ppt/tags/tag265.xml><?xml version="1.0" encoding="utf-8"?>
<p:tagLst xmlns:p="http://schemas.openxmlformats.org/presentationml/2006/main">
  <p:tag name="AS_UNIQUEID" val="798"/>
</p:tagLst>
</file>

<file path=ppt/tags/tag266.xml><?xml version="1.0" encoding="utf-8"?>
<p:tagLst xmlns:p="http://schemas.openxmlformats.org/presentationml/2006/main">
  <p:tag name="AS_UNIQUEID" val="799"/>
</p:tagLst>
</file>

<file path=ppt/tags/tag267.xml><?xml version="1.0" encoding="utf-8"?>
<p:tagLst xmlns:p="http://schemas.openxmlformats.org/presentationml/2006/main">
  <p:tag name="AS_UNIQUEID" val="800"/>
</p:tagLst>
</file>

<file path=ppt/tags/tag268.xml><?xml version="1.0" encoding="utf-8"?>
<p:tagLst xmlns:p="http://schemas.openxmlformats.org/presentationml/2006/main">
  <p:tag name="AS_UNIQUEID" val="1061"/>
</p:tagLst>
</file>

<file path=ppt/tags/tag269.xml><?xml version="1.0" encoding="utf-8"?>
<p:tagLst xmlns:p="http://schemas.openxmlformats.org/presentationml/2006/main">
  <p:tag name="AS_UNIQUEID" val="352"/>
  <p:tag name="KSO_WM_BEAUTIFY_FLAG" val="#wm#"/>
  <p:tag name="KSO_WM_TAG_VERSION" val="1.0"/>
  <p:tag name="KSO_WM_TEMPLATE_CATEGORY" val="custom"/>
  <p:tag name="KSO_WM_TEMPLATE_INDEX" val="20192214"/>
  <p:tag name="KSO_WM_UNIT_COLOR_SCHEME_PARENT_PAGE" val="0_1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custom20192214_1*a*1"/>
  <p:tag name="KSO_WM_UNIT_INDEX" val="1"/>
  <p:tag name="KSO_WM_UNIT_ISCONTENTSTITLE" val="0"/>
  <p:tag name="KSO_WM_UNIT_LAYERLEVEL" val="1"/>
  <p:tag name="KSO_WM_UNIT_NOCLEAR" val="0"/>
  <p:tag name="KSO_WM_UNIT_PRESET_TEXT" val="行业洞察报告"/>
  <p:tag name="KSO_WM_UNIT_TYPE" val="a"/>
  <p:tag name="KSO_WM_UNIT_VALUE" val="22"/>
</p:tagLst>
</file>

<file path=ppt/tags/tag270.xml><?xml version="1.0" encoding="utf-8"?>
<p:tagLst xmlns:p="http://schemas.openxmlformats.org/presentationml/2006/main">
  <p:tag name="AS_UNIQUEID" val="353"/>
</p:tagLst>
</file>

<file path=ppt/tags/tag271.xml><?xml version="1.0" encoding="utf-8"?>
<p:tagLst xmlns:p="http://schemas.openxmlformats.org/presentationml/2006/main">
  <p:tag name="KSO_WM_BEAUTIFY_FLAG" val="#wm#"/>
  <p:tag name="KSO_WM_SLIDE_COLORSCHEME_VERSION" val="3.2"/>
  <p:tag name="KSO_WM_SLIDE_COVER_HASPICTURE" val="2"/>
  <p:tag name="KSO_WM_SLIDE_ID" val="custom20192214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HUMB_INDEX" val="12"/>
  <p:tag name="KSO_WM_TEMPLATE_MASTER_TYPE" val="1"/>
  <p:tag name="KSO_WM_TEMPLATE_SUBCATEGORY" val="0"/>
  <p:tag name="KSO_WM_TEMPLATE_THUMBS_INDEX" val="1、5、7、8、9、10、11、12、13、15"/>
</p:tagLst>
</file>

<file path=ppt/tags/tag272.xml><?xml version="1.0" encoding="utf-8"?>
<p:tagLst xmlns:p="http://schemas.openxmlformats.org/presentationml/2006/main">
  <p:tag name="AS_UNIQUEID" val="1062"/>
</p:tagLst>
</file>

<file path=ppt/tags/tag273.xml><?xml version="1.0" encoding="utf-8"?>
<p:tagLst xmlns:p="http://schemas.openxmlformats.org/presentationml/2006/main">
  <p:tag name="AS_UNIQUEID" val="354"/>
  <p:tag name="KSO_WM_BEAUTIFY_FLAG" val="#wm#"/>
  <p:tag name="KSO_WM_TAG_VERSION" val="1.0"/>
  <p:tag name="KSO_WM_TEMPLATE_CATEGORY" val="custom"/>
  <p:tag name="KSO_WM_TEMPLATE_INDEX" val="20192214"/>
  <p:tag name="KSO_WM_UNIT_COLOR_SCHEME_PARENT_PAGE" val="0_2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custom20192214_7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74.xml><?xml version="1.0" encoding="utf-8"?>
<p:tagLst xmlns:p="http://schemas.openxmlformats.org/presentationml/2006/main">
  <p:tag name="AS_UNIQUEID" val="355"/>
  <p:tag name="KSO_WM_BEAUTIFY_FLAG" val="#wm#"/>
  <p:tag name="KSO_WM_TAG_VERSION" val="1.0"/>
  <p:tag name="KSO_WM_TEMPLATE_CATEGORY" val="custom"/>
  <p:tag name="KSO_WM_TEMPLATE_INDEX" val="20192214"/>
  <p:tag name="KSO_WM_UNIT_COLOR_SCHEME_PARENT_PAGE" val="0_2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custom20192214_7*b*1"/>
  <p:tag name="KSO_WM_UNIT_INDEX" val="1"/>
  <p:tag name="KSO_WM_UNIT_ISCONTENTSTITLE" val="0"/>
  <p:tag name="KSO_WM_UNIT_LAYERLEVEL" val="1"/>
  <p:tag name="KSO_WM_UNIT_NOCLEAR" val="0"/>
  <p:tag name="KSO_WM_UNIT_PRESET_TEXT" val="单击此处添加文本具体内容"/>
  <p:tag name="KSO_WM_UNIT_TYPE" val="b"/>
  <p:tag name="KSO_WM_UNIT_VALUE" val="45"/>
</p:tagLst>
</file>

<file path=ppt/tags/tag275.xml><?xml version="1.0" encoding="utf-8"?>
<p:tagLst xmlns:p="http://schemas.openxmlformats.org/presentationml/2006/main">
  <p:tag name="AS_UNIQUEID" val="356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"/>
</p:tagLst>
</file>

<file path=ppt/tags/tag276.xml><?xml version="1.0" encoding="utf-8"?>
<p:tagLst xmlns:p="http://schemas.openxmlformats.org/presentationml/2006/main">
  <p:tag name="KSO_WM_BEAUTIFY_FLAG" val="#wm#"/>
  <p:tag name="KSO_WM_SLIDE_COLORSCHEME_VERSION" val="3.2"/>
  <p:tag name="KSO_WM_SLIDE_ID" val="custom2019221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277.xml><?xml version="1.0" encoding="utf-8"?>
<p:tagLst xmlns:p="http://schemas.openxmlformats.org/presentationml/2006/main">
  <p:tag name="AS_UNIQUEID" val="1063"/>
</p:tagLst>
</file>

<file path=ppt/tags/tag278.xml><?xml version="1.0" encoding="utf-8"?>
<p:tagLst xmlns:p="http://schemas.openxmlformats.org/presentationml/2006/main">
  <p:tag name="AS_UNIQUEID" val="357"/>
</p:tagLst>
</file>

<file path=ppt/tags/tag279.xml><?xml version="1.0" encoding="utf-8"?>
<p:tagLst xmlns:p="http://schemas.openxmlformats.org/presentationml/2006/main">
  <p:tag name="AS_UNIQUEID" val="358"/>
</p:tagLst>
</file>

<file path=ppt/tags/tag280.xml><?xml version="1.0" encoding="utf-8"?>
<p:tagLst xmlns:p="http://schemas.openxmlformats.org/presentationml/2006/main">
  <p:tag name="AS_UNIQUEID" val="359"/>
</p:tagLst>
</file>

<file path=ppt/tags/tag281.xml><?xml version="1.0" encoding="utf-8"?>
<p:tagLst xmlns:p="http://schemas.openxmlformats.org/presentationml/2006/main">
  <p:tag name="AS_UNIQUEID" val="360"/>
</p:tagLst>
</file>

<file path=ppt/tags/tag282.xml><?xml version="1.0" encoding="utf-8"?>
<p:tagLst xmlns:p="http://schemas.openxmlformats.org/presentationml/2006/main">
  <p:tag name="AS_UNIQUEID" val="361"/>
</p:tagLst>
</file>

<file path=ppt/tags/tag283.xml><?xml version="1.0" encoding="utf-8"?>
<p:tagLst xmlns:p="http://schemas.openxmlformats.org/presentationml/2006/main">
  <p:tag name="AS_UNIQUEID" val="362"/>
</p:tagLst>
</file>

<file path=ppt/tags/tag284.xml><?xml version="1.0" encoding="utf-8"?>
<p:tagLst xmlns:p="http://schemas.openxmlformats.org/presentationml/2006/main">
  <p:tag name="AS_UNIQUEID" val="363"/>
</p:tagLst>
</file>

<file path=ppt/tags/tag285.xml><?xml version="1.0" encoding="utf-8"?>
<p:tagLst xmlns:p="http://schemas.openxmlformats.org/presentationml/2006/main">
  <p:tag name="AS_UNIQUEID" val="364"/>
</p:tagLst>
</file>

<file path=ppt/tags/tag286.xml><?xml version="1.0" encoding="utf-8"?>
<p:tagLst xmlns:p="http://schemas.openxmlformats.org/presentationml/2006/main">
  <p:tag name="AS_UNIQUEID" val="365"/>
</p:tagLst>
</file>

<file path=ppt/tags/tag287.xml><?xml version="1.0" encoding="utf-8"?>
<p:tagLst xmlns:p="http://schemas.openxmlformats.org/presentationml/2006/main">
  <p:tag name="AS_UNIQUEID" val="366"/>
</p:tagLst>
</file>

<file path=ppt/tags/tag288.xml><?xml version="1.0" encoding="utf-8"?>
<p:tagLst xmlns:p="http://schemas.openxmlformats.org/presentationml/2006/main">
  <p:tag name="KSO_WM_BEAUTIFY_FLAG" val="#wm#"/>
  <p:tag name="KSO_WM_SLIDE_ID" val="custom20192214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AS_UNIQUEID" val="1064"/>
</p:tagLst>
</file>

<file path=ppt/tags/tag290.xml><?xml version="1.0" encoding="utf-8"?>
<p:tagLst xmlns:p="http://schemas.openxmlformats.org/presentationml/2006/main">
  <p:tag name="AS_UNIQUEID" val="11"/>
</p:tagLst>
</file>

<file path=ppt/tags/tag291.xml><?xml version="1.0" encoding="utf-8"?>
<p:tagLst xmlns:p="http://schemas.openxmlformats.org/presentationml/2006/main">
  <p:tag name="AS_UNIQUEID" val="12"/>
</p:tagLst>
</file>

<file path=ppt/tags/tag292.xml><?xml version="1.0" encoding="utf-8"?>
<p:tagLst xmlns:p="http://schemas.openxmlformats.org/presentationml/2006/main">
  <p:tag name="AS_UNIQUEID" val="13"/>
</p:tagLst>
</file>

<file path=ppt/tags/tag293.xml><?xml version="1.0" encoding="utf-8"?>
<p:tagLst xmlns:p="http://schemas.openxmlformats.org/presentationml/2006/main">
  <p:tag name="AS_UNIQUEID" val="14"/>
</p:tagLst>
</file>

<file path=ppt/tags/tag294.xml><?xml version="1.0" encoding="utf-8"?>
<p:tagLst xmlns:p="http://schemas.openxmlformats.org/presentationml/2006/main">
  <p:tag name="AS_UNIQUEID" val="15"/>
</p:tagLst>
</file>

<file path=ppt/tags/tag295.xml><?xml version="1.0" encoding="utf-8"?>
<p:tagLst xmlns:p="http://schemas.openxmlformats.org/presentationml/2006/main">
  <p:tag name="AS_UNIQUEID" val="17"/>
</p:tagLst>
</file>

<file path=ppt/tags/tag296.xml><?xml version="1.0" encoding="utf-8"?>
<p:tagLst xmlns:p="http://schemas.openxmlformats.org/presentationml/2006/main">
  <p:tag name="AS_UNIQUEID" val="18"/>
</p:tagLst>
</file>

<file path=ppt/tags/tag297.xml><?xml version="1.0" encoding="utf-8"?>
<p:tagLst xmlns:p="http://schemas.openxmlformats.org/presentationml/2006/main">
  <p:tag name="KSO_WM_SPECIAL_SOURCE" val="bdnull"/>
  <p:tag name="KSO_WM_TEMPLATE_CATEGORY" val="custom"/>
  <p:tag name="KSO_WM_TEMPLATE_INDEX" val="20203715"/>
</p:tagLst>
</file>

<file path=ppt/tags/tag298.xml><?xml version="1.0" encoding="utf-8"?>
<p:tagLst xmlns:p="http://schemas.openxmlformats.org/presentationml/2006/main">
  <p:tag name="AS_UNIQUEID" val="1065"/>
</p:tagLst>
</file>

<file path=ppt/tags/tag299.xml><?xml version="1.0" encoding="utf-8"?>
<p:tagLst xmlns:p="http://schemas.openxmlformats.org/presentationml/2006/main">
  <p:tag name="AS_UNIQUEID" val="498"/>
</p:tagLst>
</file>

<file path=ppt/tags/tag300.xml><?xml version="1.0" encoding="utf-8"?>
<p:tagLst xmlns:p="http://schemas.openxmlformats.org/presentationml/2006/main">
  <p:tag name="AS_UNIQUEID" val="499"/>
</p:tagLst>
</file>

<file path=ppt/tags/tag301.xml><?xml version="1.0" encoding="utf-8"?>
<p:tagLst xmlns:p="http://schemas.openxmlformats.org/presentationml/2006/main">
  <p:tag name="AS_UNIQUEID" val="500"/>
</p:tagLst>
</file>

<file path=ppt/tags/tag302.xml><?xml version="1.0" encoding="utf-8"?>
<p:tagLst xmlns:p="http://schemas.openxmlformats.org/presentationml/2006/main">
  <p:tag name="AS_UNIQUEID" val="1066"/>
</p:tagLst>
</file>

<file path=ppt/tags/tag303.xml><?xml version="1.0" encoding="utf-8"?>
<p:tagLst xmlns:p="http://schemas.openxmlformats.org/presentationml/2006/main">
  <p:tag name="AS_UNIQUEID" val="367"/>
</p:tagLst>
</file>

<file path=ppt/tags/tag304.xml><?xml version="1.0" encoding="utf-8"?>
<p:tagLst xmlns:p="http://schemas.openxmlformats.org/presentationml/2006/main">
  <p:tag name="AS_UNIQUEID" val="368"/>
</p:tagLst>
</file>

<file path=ppt/tags/tag305.xml><?xml version="1.0" encoding="utf-8"?>
<p:tagLst xmlns:p="http://schemas.openxmlformats.org/presentationml/2006/main">
  <p:tag name="AS_UNIQUEID" val="369"/>
</p:tagLst>
</file>

<file path=ppt/tags/tag306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307.xml><?xml version="1.0" encoding="utf-8"?>
<p:tagLst xmlns:p="http://schemas.openxmlformats.org/presentationml/2006/main">
  <p:tag name="AS_UNIQUEID" val="1068"/>
</p:tagLst>
</file>

<file path=ppt/tags/tag308.xml><?xml version="1.0" encoding="utf-8"?>
<p:tagLst xmlns:p="http://schemas.openxmlformats.org/presentationml/2006/main">
  <p:tag name="AS_UNIQUEID" val="501"/>
</p:tagLst>
</file>

<file path=ppt/tags/tag309.xml><?xml version="1.0" encoding="utf-8"?>
<p:tagLst xmlns:p="http://schemas.openxmlformats.org/presentationml/2006/main">
  <p:tag name="AS_UNIQUEID" val="502"/>
</p:tagLst>
</file>

<file path=ppt/tags/tag310.xml><?xml version="1.0" encoding="utf-8"?>
<p:tagLst xmlns:p="http://schemas.openxmlformats.org/presentationml/2006/main">
  <p:tag name="AS_UNIQUEID" val="503"/>
</p:tagLst>
</file>

<file path=ppt/tags/tag311.xml><?xml version="1.0" encoding="utf-8"?>
<p:tagLst xmlns:p="http://schemas.openxmlformats.org/presentationml/2006/main">
  <p:tag name="AS_UNIQUEID" val="1069"/>
</p:tagLst>
</file>

<file path=ppt/tags/tag312.xml><?xml version="1.0" encoding="utf-8"?>
<p:tagLst xmlns:p="http://schemas.openxmlformats.org/presentationml/2006/main">
  <p:tag name="AS_UNIQUEID" val="370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313.xml><?xml version="1.0" encoding="utf-8"?>
<p:tagLst xmlns:p="http://schemas.openxmlformats.org/presentationml/2006/main">
  <p:tag name="AS_UNIQUEID" val="371"/>
</p:tagLst>
</file>

<file path=ppt/tags/tag314.xml><?xml version="1.0" encoding="utf-8"?>
<p:tagLst xmlns:p="http://schemas.openxmlformats.org/presentationml/2006/main">
  <p:tag name="AS_UNIQUEID" val="372"/>
</p:tagLst>
</file>

<file path=ppt/tags/tag315.xml><?xml version="1.0" encoding="utf-8"?>
<p:tagLst xmlns:p="http://schemas.openxmlformats.org/presentationml/2006/main">
  <p:tag name="AS_UNIQUEID" val="373"/>
</p:tagLst>
</file>

<file path=ppt/tags/tag316.xml><?xml version="1.0" encoding="utf-8"?>
<p:tagLst xmlns:p="http://schemas.openxmlformats.org/presentationml/2006/main">
  <p:tag name="AS_UNIQUEID" val="374"/>
</p:tagLst>
</file>

<file path=ppt/tags/tag317.xml><?xml version="1.0" encoding="utf-8"?>
<p:tagLst xmlns:p="http://schemas.openxmlformats.org/presentationml/2006/main">
  <p:tag name="AS_UNIQUEID" val="375"/>
</p:tagLst>
</file>

<file path=ppt/tags/tag318.xml><?xml version="1.0" encoding="utf-8"?>
<p:tagLst xmlns:p="http://schemas.openxmlformats.org/presentationml/2006/main">
  <p:tag name="AS_UNIQUEID" val="376"/>
</p:tagLst>
</file>

<file path=ppt/tags/tag319.xml><?xml version="1.0" encoding="utf-8"?>
<p:tagLst xmlns:p="http://schemas.openxmlformats.org/presentationml/2006/main">
  <p:tag name="AS_UNIQUEID" val="377"/>
</p:tagLst>
</file>

<file path=ppt/tags/tag320.xml><?xml version="1.0" encoding="utf-8"?>
<p:tagLst xmlns:p="http://schemas.openxmlformats.org/presentationml/2006/main">
  <p:tag name="AS_UNIQUEID" val="378"/>
</p:tagLst>
</file>

<file path=ppt/tags/tag321.xml><?xml version="1.0" encoding="utf-8"?>
<p:tagLst xmlns:p="http://schemas.openxmlformats.org/presentationml/2006/main">
  <p:tag name="AS_UNIQUEID" val="379"/>
</p:tagLst>
</file>

<file path=ppt/tags/tag322.xml><?xml version="1.0" encoding="utf-8"?>
<p:tagLst xmlns:p="http://schemas.openxmlformats.org/presentationml/2006/main">
  <p:tag name="AS_UNIQUEID" val="380"/>
</p:tagLst>
</file>

<file path=ppt/tags/tag323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324.xml><?xml version="1.0" encoding="utf-8"?>
<p:tagLst xmlns:p="http://schemas.openxmlformats.org/presentationml/2006/main">
  <p:tag name="AS_UNIQUEID" val="1070"/>
</p:tagLst>
</file>

<file path=ppt/tags/tag325.xml><?xml version="1.0" encoding="utf-8"?>
<p:tagLst xmlns:p="http://schemas.openxmlformats.org/presentationml/2006/main">
  <p:tag name="AS_UNIQUEID" val="504"/>
</p:tagLst>
</file>

<file path=ppt/tags/tag326.xml><?xml version="1.0" encoding="utf-8"?>
<p:tagLst xmlns:p="http://schemas.openxmlformats.org/presentationml/2006/main">
  <p:tag name="AS_UNIQUEID" val="505"/>
</p:tagLst>
</file>

<file path=ppt/tags/tag327.xml><?xml version="1.0" encoding="utf-8"?>
<p:tagLst xmlns:p="http://schemas.openxmlformats.org/presentationml/2006/main">
  <p:tag name="AS_UNIQUEID" val="506"/>
</p:tagLst>
</file>

<file path=ppt/tags/tag328.xml><?xml version="1.0" encoding="utf-8"?>
<p:tagLst xmlns:p="http://schemas.openxmlformats.org/presentationml/2006/main">
  <p:tag name="AS_UNIQUEID" val="1071"/>
</p:tagLst>
</file>

<file path=ppt/tags/tag329.xml><?xml version="1.0" encoding="utf-8"?>
<p:tagLst xmlns:p="http://schemas.openxmlformats.org/presentationml/2006/main">
  <p:tag name="AS_UNIQUEID" val="381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330.xml><?xml version="1.0" encoding="utf-8"?>
<p:tagLst xmlns:p="http://schemas.openxmlformats.org/presentationml/2006/main">
  <p:tag name="AS_UNIQUEID" val="383"/>
</p:tagLst>
</file>

<file path=ppt/tags/tag331.xml><?xml version="1.0" encoding="utf-8"?>
<p:tagLst xmlns:p="http://schemas.openxmlformats.org/presentationml/2006/main">
  <p:tag name="AS_UNIQUEID" val="382"/>
</p:tagLst>
</file>

<file path=ppt/tags/tag332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333.xml><?xml version="1.0" encoding="utf-8"?>
<p:tagLst xmlns:p="http://schemas.openxmlformats.org/presentationml/2006/main">
  <p:tag name="AS_UNIQUEID" val="1072"/>
</p:tagLst>
</file>

<file path=ppt/tags/tag334.xml><?xml version="1.0" encoding="utf-8"?>
<p:tagLst xmlns:p="http://schemas.openxmlformats.org/presentationml/2006/main">
  <p:tag name="AS_UNIQUEID" val="507"/>
</p:tagLst>
</file>

<file path=ppt/tags/tag335.xml><?xml version="1.0" encoding="utf-8"?>
<p:tagLst xmlns:p="http://schemas.openxmlformats.org/presentationml/2006/main">
  <p:tag name="AS_UNIQUEID" val="508"/>
</p:tagLst>
</file>

<file path=ppt/tags/tag336.xml><?xml version="1.0" encoding="utf-8"?>
<p:tagLst xmlns:p="http://schemas.openxmlformats.org/presentationml/2006/main">
  <p:tag name="AS_UNIQUEID" val="509"/>
</p:tagLst>
</file>

<file path=ppt/tags/tag337.xml><?xml version="1.0" encoding="utf-8"?>
<p:tagLst xmlns:p="http://schemas.openxmlformats.org/presentationml/2006/main">
  <p:tag name="AS_UNIQUEID" val="1073"/>
</p:tagLst>
</file>

<file path=ppt/tags/tag338.xml><?xml version="1.0" encoding="utf-8"?>
<p:tagLst xmlns:p="http://schemas.openxmlformats.org/presentationml/2006/main">
  <p:tag name="AS_UNIQUEID" val="384"/>
</p:tagLst>
</file>

<file path=ppt/tags/tag339.xml><?xml version="1.0" encoding="utf-8"?>
<p:tagLst xmlns:p="http://schemas.openxmlformats.org/presentationml/2006/main">
  <p:tag name="KSO_WM_BEAUTIFY_FLAG" val="#wm#"/>
  <p:tag name="KSO_WM_SLIDE_ID" val="custom20192214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340.xml><?xml version="1.0" encoding="utf-8"?>
<p:tagLst xmlns:p="http://schemas.openxmlformats.org/presentationml/2006/main">
  <p:tag name="AS_UNIQUEID" val="1074"/>
</p:tagLst>
</file>

<file path=ppt/tags/tag341.xml><?xml version="1.0" encoding="utf-8"?>
<p:tagLst xmlns:p="http://schemas.openxmlformats.org/presentationml/2006/main">
  <p:tag name="AS_UNIQUEID" val="510"/>
</p:tagLst>
</file>

<file path=ppt/tags/tag342.xml><?xml version="1.0" encoding="utf-8"?>
<p:tagLst xmlns:p="http://schemas.openxmlformats.org/presentationml/2006/main">
  <p:tag name="AS_UNIQUEID" val="511"/>
</p:tagLst>
</file>

<file path=ppt/tags/tag343.xml><?xml version="1.0" encoding="utf-8"?>
<p:tagLst xmlns:p="http://schemas.openxmlformats.org/presentationml/2006/main">
  <p:tag name="AS_UNIQUEID" val="512"/>
</p:tagLst>
</file>

<file path=ppt/tags/tag344.xml><?xml version="1.0" encoding="utf-8"?>
<p:tagLst xmlns:p="http://schemas.openxmlformats.org/presentationml/2006/main">
  <p:tag name="AS_UNIQUEID" val="1075"/>
</p:tagLst>
</file>

<file path=ppt/tags/tag345.xml><?xml version="1.0" encoding="utf-8"?>
<p:tagLst xmlns:p="http://schemas.openxmlformats.org/presentationml/2006/main">
  <p:tag name="AS_UNIQUEID" val="385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346.xml><?xml version="1.0" encoding="utf-8"?>
<p:tagLst xmlns:p="http://schemas.openxmlformats.org/presentationml/2006/main">
  <p:tag name="AS_UNIQUEID" val="386"/>
</p:tagLst>
</file>

<file path=ppt/tags/tag347.xml><?xml version="1.0" encoding="utf-8"?>
<p:tagLst xmlns:p="http://schemas.openxmlformats.org/presentationml/2006/main">
  <p:tag name="AS_UNIQUEID" val="387"/>
</p:tagLst>
</file>

<file path=ppt/tags/tag348.xml><?xml version="1.0" encoding="utf-8"?>
<p:tagLst xmlns:p="http://schemas.openxmlformats.org/presentationml/2006/main">
  <p:tag name="AS_UNIQUEID" val="388"/>
</p:tagLst>
</file>

<file path=ppt/tags/tag349.xml><?xml version="1.0" encoding="utf-8"?>
<p:tagLst xmlns:p="http://schemas.openxmlformats.org/presentationml/2006/main">
  <p:tag name="AS_UNIQUEID" val="389"/>
</p:tagLst>
</file>

<file path=ppt/tags/tag350.xml><?xml version="1.0" encoding="utf-8"?>
<p:tagLst xmlns:p="http://schemas.openxmlformats.org/presentationml/2006/main">
  <p:tag name="AS_UNIQUEID" val="390"/>
</p:tagLst>
</file>

<file path=ppt/tags/tag351.xml><?xml version="1.0" encoding="utf-8"?>
<p:tagLst xmlns:p="http://schemas.openxmlformats.org/presentationml/2006/main">
  <p:tag name="AS_UNIQUEID" val="391"/>
</p:tagLst>
</file>

<file path=ppt/tags/tag352.xml><?xml version="1.0" encoding="utf-8"?>
<p:tagLst xmlns:p="http://schemas.openxmlformats.org/presentationml/2006/main">
  <p:tag name="AS_UNIQUEID" val="392"/>
</p:tagLst>
</file>

<file path=ppt/tags/tag353.xml><?xml version="1.0" encoding="utf-8"?>
<p:tagLst xmlns:p="http://schemas.openxmlformats.org/presentationml/2006/main">
  <p:tag name="AS_UNIQUEID" val="393"/>
</p:tagLst>
</file>

<file path=ppt/tags/tag354.xml><?xml version="1.0" encoding="utf-8"?>
<p:tagLst xmlns:p="http://schemas.openxmlformats.org/presentationml/2006/main">
  <p:tag name="AS_UNIQUEID" val="394"/>
</p:tagLst>
</file>

<file path=ppt/tags/tag355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AS_UNIQUEID" val="1076"/>
</p:tagLst>
</file>

<file path=ppt/tags/tag357.xml><?xml version="1.0" encoding="utf-8"?>
<p:tagLst xmlns:p="http://schemas.openxmlformats.org/presentationml/2006/main">
  <p:tag name="AS_UNIQUEID" val="395"/>
</p:tagLst>
</file>

<file path=ppt/tags/tag358.xml><?xml version="1.0" encoding="utf-8"?>
<p:tagLst xmlns:p="http://schemas.openxmlformats.org/presentationml/2006/main">
  <p:tag name="AS_UNIQUEID" val="396"/>
</p:tagLst>
</file>

<file path=ppt/tags/tag359.xml><?xml version="1.0" encoding="utf-8"?>
<p:tagLst xmlns:p="http://schemas.openxmlformats.org/presentationml/2006/main">
  <p:tag name="AS_UNIQUEID" val="397"/>
</p:tagLst>
</file>

<file path=ppt/tags/tag360.xml><?xml version="1.0" encoding="utf-8"?>
<p:tagLst xmlns:p="http://schemas.openxmlformats.org/presentationml/2006/main">
  <p:tag name="AS_UNIQUEID" val="398"/>
</p:tagLst>
</file>

<file path=ppt/tags/tag361.xml><?xml version="1.0" encoding="utf-8"?>
<p:tagLst xmlns:p="http://schemas.openxmlformats.org/presentationml/2006/main">
  <p:tag name="KSO_WM_SPECIAL_SOURCE" val="bdnull"/>
  <p:tag name="KSO_WM_TEMPLATE_CATEGORY" val="custom"/>
  <p:tag name="KSO_WM_TEMPLATE_INDEX" val="20203715"/>
</p:tagLst>
</file>

<file path=ppt/tags/tag362.xml><?xml version="1.0" encoding="utf-8"?>
<p:tagLst xmlns:p="http://schemas.openxmlformats.org/presentationml/2006/main">
  <p:tag name="AS_UNIQUEID" val="1077"/>
</p:tagLst>
</file>

<file path=ppt/tags/tag363.xml><?xml version="1.0" encoding="utf-8"?>
<p:tagLst xmlns:p="http://schemas.openxmlformats.org/presentationml/2006/main">
  <p:tag name="AS_UNIQUEID" val="399"/>
</p:tagLst>
</file>

<file path=ppt/tags/tag364.xml><?xml version="1.0" encoding="utf-8"?>
<p:tagLst xmlns:p="http://schemas.openxmlformats.org/presentationml/2006/main">
  <p:tag name="AS_UNIQUEID" val="400"/>
</p:tagLst>
</file>

<file path=ppt/tags/tag365.xml><?xml version="1.0" encoding="utf-8"?>
<p:tagLst xmlns:p="http://schemas.openxmlformats.org/presentationml/2006/main">
  <p:tag name="AS_UNIQUEID" val="401"/>
</p:tagLst>
</file>

<file path=ppt/tags/tag366.xml><?xml version="1.0" encoding="utf-8"?>
<p:tagLst xmlns:p="http://schemas.openxmlformats.org/presentationml/2006/main">
  <p:tag name="KSO_WM_SPECIAL_SOURCE" val="bdnull"/>
  <p:tag name="KSO_WM_TEMPLATE_CATEGORY" val="custom"/>
  <p:tag name="KSO_WM_TEMPLATE_INDEX" val="20203715"/>
</p:tagLst>
</file>

<file path=ppt/tags/tag367.xml><?xml version="1.0" encoding="utf-8"?>
<p:tagLst xmlns:p="http://schemas.openxmlformats.org/presentationml/2006/main">
  <p:tag name="AS_UNIQUEID" val="1078"/>
</p:tagLst>
</file>

<file path=ppt/tags/tag368.xml><?xml version="1.0" encoding="utf-8"?>
<p:tagLst xmlns:p="http://schemas.openxmlformats.org/presentationml/2006/main">
  <p:tag name="AS_UNIQUEID" val="402"/>
</p:tagLst>
</file>

<file path=ppt/tags/tag369.xml><?xml version="1.0" encoding="utf-8"?>
<p:tagLst xmlns:p="http://schemas.openxmlformats.org/presentationml/2006/main">
  <p:tag name="AS_UNIQUEID" val="403"/>
</p:tagLst>
</file>

<file path=ppt/tags/tag370.xml><?xml version="1.0" encoding="utf-8"?>
<p:tagLst xmlns:p="http://schemas.openxmlformats.org/presentationml/2006/main">
  <p:tag name="AS_UNIQUEID" val="404"/>
</p:tagLst>
</file>

<file path=ppt/tags/tag371.xml><?xml version="1.0" encoding="utf-8"?>
<p:tagLst xmlns:p="http://schemas.openxmlformats.org/presentationml/2006/main">
  <p:tag name="KSO_WM_SPECIAL_SOURCE" val="bdnull"/>
  <p:tag name="KSO_WM_TEMPLATE_CATEGORY" val="custom"/>
  <p:tag name="KSO_WM_TEMPLATE_INDEX" val="20203715"/>
</p:tagLst>
</file>

<file path=ppt/tags/tag372.xml><?xml version="1.0" encoding="utf-8"?>
<p:tagLst xmlns:p="http://schemas.openxmlformats.org/presentationml/2006/main">
  <p:tag name="AS_UNIQUEID" val="1079"/>
</p:tagLst>
</file>

<file path=ppt/tags/tag373.xml><?xml version="1.0" encoding="utf-8"?>
<p:tagLst xmlns:p="http://schemas.openxmlformats.org/presentationml/2006/main">
  <p:tag name="AS_UNIQUEID" val="405"/>
</p:tagLst>
</file>

<file path=ppt/tags/tag374.xml><?xml version="1.0" encoding="utf-8"?>
<p:tagLst xmlns:p="http://schemas.openxmlformats.org/presentationml/2006/main">
  <p:tag name="KSO_WM_BEAUTIFY_FLAG" val="#wm#"/>
  <p:tag name="KSO_WM_SLIDE_ID" val="custom20192214_14"/>
  <p:tag name="KSO_WM_SLIDE_INDEX" val="14"/>
  <p:tag name="KSO_WM_SLIDE_ITEM_CNT" val="0"/>
  <p:tag name="KSO_WM_SLIDE_LAYOUT" val="a_f"/>
  <p:tag name="KSO_WM_SLIDE_LAYOUT_CNT" val="1_1"/>
  <p:tag name="KSO_WM_SLIDE_POSITION" val="119*105"/>
  <p:tag name="KSO_WM_SLIDE_SIZE" val="720*329"/>
  <p:tag name="KSO_WM_SLIDE_SUBTYPE" val="pure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AS_UNIQUEID" val="1080"/>
</p:tagLst>
</file>

<file path=ppt/tags/tag376.xml><?xml version="1.0" encoding="utf-8"?>
<p:tagLst xmlns:p="http://schemas.openxmlformats.org/presentationml/2006/main">
  <p:tag name="AS_UNIQUEID" val="513"/>
</p:tagLst>
</file>

<file path=ppt/tags/tag377.xml><?xml version="1.0" encoding="utf-8"?>
<p:tagLst xmlns:p="http://schemas.openxmlformats.org/presentationml/2006/main">
  <p:tag name="AS_UNIQUEID" val="514"/>
</p:tagLst>
</file>

<file path=ppt/tags/tag378.xml><?xml version="1.0" encoding="utf-8"?>
<p:tagLst xmlns:p="http://schemas.openxmlformats.org/presentationml/2006/main">
  <p:tag name="AS_UNIQUEID" val="515"/>
</p:tagLst>
</file>

<file path=ppt/tags/tag379.xml><?xml version="1.0" encoding="utf-8"?>
<p:tagLst xmlns:p="http://schemas.openxmlformats.org/presentationml/2006/main">
  <p:tag name="AS_UNIQUEID" val="1081"/>
</p:tagLst>
</file>

<file path=ppt/tags/tag380.xml><?xml version="1.0" encoding="utf-8"?>
<p:tagLst xmlns:p="http://schemas.openxmlformats.org/presentationml/2006/main">
  <p:tag name="AS_UNIQUEID" val="406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381.xml><?xml version="1.0" encoding="utf-8"?>
<p:tagLst xmlns:p="http://schemas.openxmlformats.org/presentationml/2006/main">
  <p:tag name="AS_UNIQUEID" val="407"/>
</p:tagLst>
</file>

<file path=ppt/tags/tag382.xml><?xml version="1.0" encoding="utf-8"?>
<p:tagLst xmlns:p="http://schemas.openxmlformats.org/presentationml/2006/main">
  <p:tag name="AS_UNIQUEID" val="408"/>
</p:tagLst>
</file>

<file path=ppt/tags/tag383.xml><?xml version="1.0" encoding="utf-8"?>
<p:tagLst xmlns:p="http://schemas.openxmlformats.org/presentationml/2006/main">
  <p:tag name="AS_UNIQUEID" val="409"/>
</p:tagLst>
</file>

<file path=ppt/tags/tag384.xml><?xml version="1.0" encoding="utf-8"?>
<p:tagLst xmlns:p="http://schemas.openxmlformats.org/presentationml/2006/main">
  <p:tag name="AS_UNIQUEID" val="410"/>
</p:tagLst>
</file>

<file path=ppt/tags/tag385.xml><?xml version="1.0" encoding="utf-8"?>
<p:tagLst xmlns:p="http://schemas.openxmlformats.org/presentationml/2006/main">
  <p:tag name="AS_UNIQUEID" val="411"/>
</p:tagLst>
</file>

<file path=ppt/tags/tag386.xml><?xml version="1.0" encoding="utf-8"?>
<p:tagLst xmlns:p="http://schemas.openxmlformats.org/presentationml/2006/main">
  <p:tag name="AS_UNIQUEID" val="412"/>
</p:tagLst>
</file>

<file path=ppt/tags/tag387.xml><?xml version="1.0" encoding="utf-8"?>
<p:tagLst xmlns:p="http://schemas.openxmlformats.org/presentationml/2006/main">
  <p:tag name="AS_UNIQUEID" val="413"/>
</p:tagLst>
</file>

<file path=ppt/tags/tag388.xml><?xml version="1.0" encoding="utf-8"?>
<p:tagLst xmlns:p="http://schemas.openxmlformats.org/presentationml/2006/main">
  <p:tag name="AS_UNIQUEID" val="414"/>
</p:tagLst>
</file>

<file path=ppt/tags/tag389.xml><?xml version="1.0" encoding="utf-8"?>
<p:tagLst xmlns:p="http://schemas.openxmlformats.org/presentationml/2006/main">
  <p:tag name="AS_UNIQUEID" val="415"/>
</p:tagLst>
</file>

<file path=ppt/tags/tag390.xml><?xml version="1.0" encoding="utf-8"?>
<p:tagLst xmlns:p="http://schemas.openxmlformats.org/presentationml/2006/main">
  <p:tag name="AS_UNIQUEID" val="416"/>
</p:tagLst>
</file>

<file path=ppt/tags/tag391.xml><?xml version="1.0" encoding="utf-8"?>
<p:tagLst xmlns:p="http://schemas.openxmlformats.org/presentationml/2006/main">
  <p:tag name="AS_UNIQUEID" val="417"/>
</p:tagLst>
</file>

<file path=ppt/tags/tag392.xml><?xml version="1.0" encoding="utf-8"?>
<p:tagLst xmlns:p="http://schemas.openxmlformats.org/presentationml/2006/main">
  <p:tag name="AS_UNIQUEID" val="418"/>
</p:tagLst>
</file>

<file path=ppt/tags/tag393.xml><?xml version="1.0" encoding="utf-8"?>
<p:tagLst xmlns:p="http://schemas.openxmlformats.org/presentationml/2006/main">
  <p:tag name="AS_UNIQUEID" val="419"/>
</p:tagLst>
</file>

<file path=ppt/tags/tag394.xml><?xml version="1.0" encoding="utf-8"?>
<p:tagLst xmlns:p="http://schemas.openxmlformats.org/presentationml/2006/main">
  <p:tag name="AS_UNIQUEID" val="420"/>
</p:tagLst>
</file>

<file path=ppt/tags/tag395.xml><?xml version="1.0" encoding="utf-8"?>
<p:tagLst xmlns:p="http://schemas.openxmlformats.org/presentationml/2006/main">
  <p:tag name="AS_UNIQUEID" val="421"/>
</p:tagLst>
</file>

<file path=ppt/tags/tag396.xml><?xml version="1.0" encoding="utf-8"?>
<p:tagLst xmlns:p="http://schemas.openxmlformats.org/presentationml/2006/main">
  <p:tag name="AS_UNIQUEID" val="422"/>
</p:tagLst>
</file>

<file path=ppt/tags/tag397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398.xml><?xml version="1.0" encoding="utf-8"?>
<p:tagLst xmlns:p="http://schemas.openxmlformats.org/presentationml/2006/main">
  <p:tag name="AS_UNIQUEID" val="1082"/>
</p:tagLst>
</file>

<file path=ppt/tags/tag399.xml><?xml version="1.0" encoding="utf-8"?>
<p:tagLst xmlns:p="http://schemas.openxmlformats.org/presentationml/2006/main">
  <p:tag name="AS_UNIQUEID" val="423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1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400.xml><?xml version="1.0" encoding="utf-8"?>
<p:tagLst xmlns:p="http://schemas.openxmlformats.org/presentationml/2006/main">
  <p:tag name="AS_UNIQUEID" val="424"/>
</p:tagLst>
</file>

<file path=ppt/tags/tag401.xml><?xml version="1.0" encoding="utf-8"?>
<p:tagLst xmlns:p="http://schemas.openxmlformats.org/presentationml/2006/main">
  <p:tag name="AS_UNIQUEID" val="425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0*a*1"/>
  <p:tag name="KSO_WM_UNIT_INDEX" val="1"/>
  <p:tag name="KSO_WM_UNIT_ISCONTENTSTITLE" val="0"/>
  <p:tag name="KSO_WM_UNIT_LAYERLEVEL" val="1"/>
  <p:tag name="KSO_WM_UNIT_NOCLEAR" val="0"/>
  <p:tag name="KSO_WM_UNIT_PRESET_TEXT" val="添加标题"/>
  <p:tag name="KSO_WM_UNIT_TYPE" val="a"/>
  <p:tag name="KSO_WM_UNIT_VALUE" val="10"/>
</p:tagLst>
</file>

<file path=ppt/tags/tag402.xml><?xml version="1.0" encoding="utf-8"?>
<p:tagLst xmlns:p="http://schemas.openxmlformats.org/presentationml/2006/main">
  <p:tag name="KSO_WM_BEAUTIFY_FLAG" val="#wm#"/>
  <p:tag name="KSO_WM_SLIDE_ID" val="custom20192214_11"/>
  <p:tag name="KSO_WM_SLIDE_INDEX" val="11"/>
  <p:tag name="KSO_WM_SLIDE_ITEM_CNT" val="0"/>
  <p:tag name="KSO_WM_SLIDE_LAYOUT" val="a_d_f"/>
  <p:tag name="KSO_WM_SLIDE_LAYOUT_CNT" val="1_1_1"/>
  <p:tag name="KSO_WM_SLIDE_POSITION" val="48*61"/>
  <p:tag name="KSO_WM_SLIDE_SIZE" val="864*429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AS_UNIQUEID" val="1083"/>
</p:tagLst>
</file>

<file path=ppt/tags/tag404.xml><?xml version="1.0" encoding="utf-8"?>
<p:tagLst xmlns:p="http://schemas.openxmlformats.org/presentationml/2006/main">
  <p:tag name="AS_UNIQUEID" val="426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1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AS_UNIQUEID" val="427"/>
</p:tagLst>
</file>

<file path=ppt/tags/tag406.xml><?xml version="1.0" encoding="utf-8"?>
<p:tagLst xmlns:p="http://schemas.openxmlformats.org/presentationml/2006/main">
  <p:tag name="AS_UNIQUEID" val="428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0*a*1"/>
  <p:tag name="KSO_WM_UNIT_INDEX" val="1"/>
  <p:tag name="KSO_WM_UNIT_ISCONTENTSTITLE" val="0"/>
  <p:tag name="KSO_WM_UNIT_LAYERLEVEL" val="1"/>
  <p:tag name="KSO_WM_UNIT_NOCLEAR" val="0"/>
  <p:tag name="KSO_WM_UNIT_PRESET_TEXT" val="添加标题"/>
  <p:tag name="KSO_WM_UNIT_TYPE" val="a"/>
  <p:tag name="KSO_WM_UNIT_VALUE" val="10"/>
</p:tagLst>
</file>

<file path=ppt/tags/tag407.xml><?xml version="1.0" encoding="utf-8"?>
<p:tagLst xmlns:p="http://schemas.openxmlformats.org/presentationml/2006/main">
  <p:tag name="KSO_WM_BEAUTIFY_FLAG" val="#wm#"/>
  <p:tag name="KSO_WM_SLIDE_ID" val="custom20192214_11"/>
  <p:tag name="KSO_WM_SLIDE_INDEX" val="11"/>
  <p:tag name="KSO_WM_SLIDE_ITEM_CNT" val="0"/>
  <p:tag name="KSO_WM_SLIDE_LAYOUT" val="a_d_f"/>
  <p:tag name="KSO_WM_SLIDE_LAYOUT_CNT" val="1_1_1"/>
  <p:tag name="KSO_WM_SLIDE_POSITION" val="48*61"/>
  <p:tag name="KSO_WM_SLIDE_SIZE" val="864*429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08.xml><?xml version="1.0" encoding="utf-8"?>
<p:tagLst xmlns:p="http://schemas.openxmlformats.org/presentationml/2006/main">
  <p:tag name="AS_UNIQUEID" val="1084"/>
</p:tagLst>
</file>

<file path=ppt/tags/tag409.xml><?xml version="1.0" encoding="utf-8"?>
<p:tagLst xmlns:p="http://schemas.openxmlformats.org/presentationml/2006/main">
  <p:tag name="AS_UNIQUEID" val="516"/>
</p:tagLst>
</file>

<file path=ppt/tags/tag410.xml><?xml version="1.0" encoding="utf-8"?>
<p:tagLst xmlns:p="http://schemas.openxmlformats.org/presentationml/2006/main">
  <p:tag name="AS_UNIQUEID" val="517"/>
</p:tagLst>
</file>

<file path=ppt/tags/tag411.xml><?xml version="1.0" encoding="utf-8"?>
<p:tagLst xmlns:p="http://schemas.openxmlformats.org/presentationml/2006/main">
  <p:tag name="AS_UNIQUEID" val="518"/>
</p:tagLst>
</file>

<file path=ppt/tags/tag412.xml><?xml version="1.0" encoding="utf-8"?>
<p:tagLst xmlns:p="http://schemas.openxmlformats.org/presentationml/2006/main">
  <p:tag name="AS_UNIQUEID" val="1085"/>
</p:tagLst>
</file>

<file path=ppt/tags/tag413.xml><?xml version="1.0" encoding="utf-8"?>
<p:tagLst xmlns:p="http://schemas.openxmlformats.org/presentationml/2006/main">
  <p:tag name="AS_UNIQUEID" val="429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414.xml><?xml version="1.0" encoding="utf-8"?>
<p:tagLst xmlns:p="http://schemas.openxmlformats.org/presentationml/2006/main">
  <p:tag name="AS_UNIQUEID" val="430"/>
</p:tagLst>
</file>

<file path=ppt/tags/tag415.xml><?xml version="1.0" encoding="utf-8"?>
<p:tagLst xmlns:p="http://schemas.openxmlformats.org/presentationml/2006/main">
  <p:tag name="AS_UNIQUEID" val="431"/>
</p:tagLst>
</file>

<file path=ppt/tags/tag416.xml><?xml version="1.0" encoding="utf-8"?>
<p:tagLst xmlns:p="http://schemas.openxmlformats.org/presentationml/2006/main">
  <p:tag name="AS_UNIQUEID" val="432"/>
</p:tagLst>
</file>

<file path=ppt/tags/tag417.xml><?xml version="1.0" encoding="utf-8"?>
<p:tagLst xmlns:p="http://schemas.openxmlformats.org/presentationml/2006/main">
  <p:tag name="AS_UNIQUEID" val="433"/>
</p:tagLst>
</file>

<file path=ppt/tags/tag418.xml><?xml version="1.0" encoding="utf-8"?>
<p:tagLst xmlns:p="http://schemas.openxmlformats.org/presentationml/2006/main">
  <p:tag name="AS_UNIQUEID" val="434"/>
</p:tagLst>
</file>

<file path=ppt/tags/tag419.xml><?xml version="1.0" encoding="utf-8"?>
<p:tagLst xmlns:p="http://schemas.openxmlformats.org/presentationml/2006/main">
  <p:tag name="AS_UNIQUEID" val="435"/>
</p:tagLst>
</file>

<file path=ppt/tags/tag420.xml><?xml version="1.0" encoding="utf-8"?>
<p:tagLst xmlns:p="http://schemas.openxmlformats.org/presentationml/2006/main">
  <p:tag name="AS_UNIQUEID" val="436"/>
</p:tagLst>
</file>

<file path=ppt/tags/tag421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AS_UNIQUEID" val="1086"/>
</p:tagLst>
</file>

<file path=ppt/tags/tag423.xml><?xml version="1.0" encoding="utf-8"?>
<p:tagLst xmlns:p="http://schemas.openxmlformats.org/presentationml/2006/main">
  <p:tag name="AS_UNIQUEID" val="437"/>
</p:tagLst>
</file>

<file path=ppt/tags/tag424.xml><?xml version="1.0" encoding="utf-8"?>
<p:tagLst xmlns:p="http://schemas.openxmlformats.org/presentationml/2006/main">
  <p:tag name="KSO_WM_BEAUTIFY_FLAG" val="#wm#"/>
  <p:tag name="KSO_WM_SLIDE_ID" val="custom20192214_11"/>
  <p:tag name="KSO_WM_SLIDE_INDEX" val="11"/>
  <p:tag name="KSO_WM_SLIDE_ITEM_CNT" val="0"/>
  <p:tag name="KSO_WM_SLIDE_LAYOUT" val="a_d_f"/>
  <p:tag name="KSO_WM_SLIDE_LAYOUT_CNT" val="1_1_1"/>
  <p:tag name="KSO_WM_SLIDE_POSITION" val="48*61"/>
  <p:tag name="KSO_WM_SLIDE_SIZE" val="864*429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25.xml><?xml version="1.0" encoding="utf-8"?>
<p:tagLst xmlns:p="http://schemas.openxmlformats.org/presentationml/2006/main">
  <p:tag name="AS_UNIQUEID" val="1087"/>
</p:tagLst>
</file>

<file path=ppt/tags/tag426.xml><?xml version="1.0" encoding="utf-8"?>
<p:tagLst xmlns:p="http://schemas.openxmlformats.org/presentationml/2006/main">
  <p:tag name="AS_UNIQUEID" val="519"/>
</p:tagLst>
</file>

<file path=ppt/tags/tag427.xml><?xml version="1.0" encoding="utf-8"?>
<p:tagLst xmlns:p="http://schemas.openxmlformats.org/presentationml/2006/main">
  <p:tag name="AS_UNIQUEID" val="520"/>
</p:tagLst>
</file>

<file path=ppt/tags/tag428.xml><?xml version="1.0" encoding="utf-8"?>
<p:tagLst xmlns:p="http://schemas.openxmlformats.org/presentationml/2006/main">
  <p:tag name="AS_UNIQUEID" val="521"/>
</p:tagLst>
</file>

<file path=ppt/tags/tag429.xml><?xml version="1.0" encoding="utf-8"?>
<p:tagLst xmlns:p="http://schemas.openxmlformats.org/presentationml/2006/main">
  <p:tag name="AS_UNIQUEID" val="1088"/>
</p:tagLst>
</file>

<file path=ppt/tags/tag430.xml><?xml version="1.0" encoding="utf-8"?>
<p:tagLst xmlns:p="http://schemas.openxmlformats.org/presentationml/2006/main">
  <p:tag name="AS_UNIQUEID" val="438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431.xml><?xml version="1.0" encoding="utf-8"?>
<p:tagLst xmlns:p="http://schemas.openxmlformats.org/presentationml/2006/main">
  <p:tag name="AS_UNIQUEID" val="439"/>
</p:tagLst>
</file>

<file path=ppt/tags/tag432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33.xml><?xml version="1.0" encoding="utf-8"?>
<p:tagLst xmlns:p="http://schemas.openxmlformats.org/presentationml/2006/main">
  <p:tag name="AS_UNIQUEID" val="1089"/>
</p:tagLst>
</file>

<file path=ppt/tags/tag434.xml><?xml version="1.0" encoding="utf-8"?>
<p:tagLst xmlns:p="http://schemas.openxmlformats.org/presentationml/2006/main">
  <p:tag name="AS_UNIQUEID" val="522"/>
</p:tagLst>
</file>

<file path=ppt/tags/tag435.xml><?xml version="1.0" encoding="utf-8"?>
<p:tagLst xmlns:p="http://schemas.openxmlformats.org/presentationml/2006/main">
  <p:tag name="AS_UNIQUEID" val="523"/>
</p:tagLst>
</file>

<file path=ppt/tags/tag436.xml><?xml version="1.0" encoding="utf-8"?>
<p:tagLst xmlns:p="http://schemas.openxmlformats.org/presentationml/2006/main">
  <p:tag name="AS_UNIQUEID" val="524"/>
</p:tagLst>
</file>

<file path=ppt/tags/tag437.xml><?xml version="1.0" encoding="utf-8"?>
<p:tagLst xmlns:p="http://schemas.openxmlformats.org/presentationml/2006/main">
  <p:tag name="AS_UNIQUEID" val="1090"/>
</p:tagLst>
</file>

<file path=ppt/tags/tag438.xml><?xml version="1.0" encoding="utf-8"?>
<p:tagLst xmlns:p="http://schemas.openxmlformats.org/presentationml/2006/main">
  <p:tag name="AS_UNIQUEID" val="440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439.xml><?xml version="1.0" encoding="utf-8"?>
<p:tagLst xmlns:p="http://schemas.openxmlformats.org/presentationml/2006/main">
  <p:tag name="AS_UNIQUEID" val="441"/>
</p:tagLst>
</file>

<file path=ppt/tags/tag440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41.xml><?xml version="1.0" encoding="utf-8"?>
<p:tagLst xmlns:p="http://schemas.openxmlformats.org/presentationml/2006/main">
  <p:tag name="AS_UNIQUEID" val="1091"/>
</p:tagLst>
</file>

<file path=ppt/tags/tag442.xml><?xml version="1.0" encoding="utf-8"?>
<p:tagLst xmlns:p="http://schemas.openxmlformats.org/presentationml/2006/main">
  <p:tag name="AS_UNIQUEID" val="525"/>
</p:tagLst>
</file>

<file path=ppt/tags/tag443.xml><?xml version="1.0" encoding="utf-8"?>
<p:tagLst xmlns:p="http://schemas.openxmlformats.org/presentationml/2006/main">
  <p:tag name="AS_UNIQUEID" val="526"/>
</p:tagLst>
</file>

<file path=ppt/tags/tag444.xml><?xml version="1.0" encoding="utf-8"?>
<p:tagLst xmlns:p="http://schemas.openxmlformats.org/presentationml/2006/main">
  <p:tag name="AS_UNIQUEID" val="527"/>
</p:tagLst>
</file>

<file path=ppt/tags/tag445.xml><?xml version="1.0" encoding="utf-8"?>
<p:tagLst xmlns:p="http://schemas.openxmlformats.org/presentationml/2006/main">
  <p:tag name="AS_UNIQUEID" val="1092"/>
</p:tagLst>
</file>

<file path=ppt/tags/tag446.xml><?xml version="1.0" encoding="utf-8"?>
<p:tagLst xmlns:p="http://schemas.openxmlformats.org/presentationml/2006/main">
  <p:tag name="AS_UNIQUEID" val="442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447.xml><?xml version="1.0" encoding="utf-8"?>
<p:tagLst xmlns:p="http://schemas.openxmlformats.org/presentationml/2006/main">
  <p:tag name="AS_UNIQUEID" val="443"/>
</p:tagLst>
</file>

<file path=ppt/tags/tag448.xml><?xml version="1.0" encoding="utf-8"?>
<p:tagLst xmlns:p="http://schemas.openxmlformats.org/presentationml/2006/main">
  <p:tag name="AS_UNIQUEID" val="444"/>
</p:tagLst>
</file>

<file path=ppt/tags/tag449.xml><?xml version="1.0" encoding="utf-8"?>
<p:tagLst xmlns:p="http://schemas.openxmlformats.org/presentationml/2006/main">
  <p:tag name="AS_UNIQUEID" val="445"/>
</p:tagLst>
</file>

<file path=ppt/tags/tag450.xml><?xml version="1.0" encoding="utf-8"?>
<p:tagLst xmlns:p="http://schemas.openxmlformats.org/presentationml/2006/main">
  <p:tag name="AS_UNIQUEID" val="446"/>
</p:tagLst>
</file>

<file path=ppt/tags/tag451.xml><?xml version="1.0" encoding="utf-8"?>
<p:tagLst xmlns:p="http://schemas.openxmlformats.org/presentationml/2006/main">
  <p:tag name="AS_UNIQUEID" val="447"/>
</p:tagLst>
</file>

<file path=ppt/tags/tag452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AS_UNIQUEID" val="1093"/>
</p:tagLst>
</file>

<file path=ppt/tags/tag454.xml><?xml version="1.0" encoding="utf-8"?>
<p:tagLst xmlns:p="http://schemas.openxmlformats.org/presentationml/2006/main">
  <p:tag name="AS_UNIQUEID" val="528"/>
</p:tagLst>
</file>

<file path=ppt/tags/tag455.xml><?xml version="1.0" encoding="utf-8"?>
<p:tagLst xmlns:p="http://schemas.openxmlformats.org/presentationml/2006/main">
  <p:tag name="AS_UNIQUEID" val="529"/>
</p:tagLst>
</file>

<file path=ppt/tags/tag456.xml><?xml version="1.0" encoding="utf-8"?>
<p:tagLst xmlns:p="http://schemas.openxmlformats.org/presentationml/2006/main">
  <p:tag name="AS_UNIQUEID" val="530"/>
</p:tagLst>
</file>

<file path=ppt/tags/tag457.xml><?xml version="1.0" encoding="utf-8"?>
<p:tagLst xmlns:p="http://schemas.openxmlformats.org/presentationml/2006/main">
  <p:tag name="AS_UNIQUEID" val="1094"/>
</p:tagLst>
</file>

<file path=ppt/tags/tag458.xml><?xml version="1.0" encoding="utf-8"?>
<p:tagLst xmlns:p="http://schemas.openxmlformats.org/presentationml/2006/main">
  <p:tag name="AS_UNIQUEID" val="448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459.xml><?xml version="1.0" encoding="utf-8"?>
<p:tagLst xmlns:p="http://schemas.openxmlformats.org/presentationml/2006/main">
  <p:tag name="AS_UNIQUEID" val="449"/>
</p:tagLst>
</file>

<file path=ppt/tags/tag460.xml><?xml version="1.0" encoding="utf-8"?>
<p:tagLst xmlns:p="http://schemas.openxmlformats.org/presentationml/2006/main">
  <p:tag name="AS_UNIQUEID" val="450"/>
</p:tagLst>
</file>

<file path=ppt/tags/tag461.xml><?xml version="1.0" encoding="utf-8"?>
<p:tagLst xmlns:p="http://schemas.openxmlformats.org/presentationml/2006/main">
  <p:tag name="AS_UNIQUEID" val="451"/>
</p:tagLst>
</file>

<file path=ppt/tags/tag462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AS_UNIQUEID" val="1095"/>
</p:tagLst>
</file>

<file path=ppt/tags/tag464.xml><?xml version="1.0" encoding="utf-8"?>
<p:tagLst xmlns:p="http://schemas.openxmlformats.org/presentationml/2006/main">
  <p:tag name="AS_UNIQUEID" val="531"/>
</p:tagLst>
</file>

<file path=ppt/tags/tag465.xml><?xml version="1.0" encoding="utf-8"?>
<p:tagLst xmlns:p="http://schemas.openxmlformats.org/presentationml/2006/main">
  <p:tag name="AS_UNIQUEID" val="532"/>
</p:tagLst>
</file>

<file path=ppt/tags/tag466.xml><?xml version="1.0" encoding="utf-8"?>
<p:tagLst xmlns:p="http://schemas.openxmlformats.org/presentationml/2006/main">
  <p:tag name="AS_UNIQUEID" val="533"/>
</p:tagLst>
</file>

<file path=ppt/tags/tag467.xml><?xml version="1.0" encoding="utf-8"?>
<p:tagLst xmlns:p="http://schemas.openxmlformats.org/presentationml/2006/main">
  <p:tag name="AS_UNIQUEID" val="1096"/>
</p:tagLst>
</file>

<file path=ppt/tags/tag468.xml><?xml version="1.0" encoding="utf-8"?>
<p:tagLst xmlns:p="http://schemas.openxmlformats.org/presentationml/2006/main">
  <p:tag name="AS_UNIQUEID" val="452"/>
  <p:tag name="KSO_WM_BEAUTIFY_FLAG" val="#wm#"/>
  <p:tag name="KSO_WM_TAG_VERSION" val="1.0"/>
  <p:tag name="KSO_WM_TEMPLATE_CATEGORY" val="custom"/>
  <p:tag name="KSO_WM_TEMPLATE_INDEX" val="20192214"/>
  <p:tag name="KSO_WM_UNIT_COMPATIBLE" val="0"/>
  <p:tag name="KSO_WM_UNIT_DIAGRAM_ISNUMVISUAL" val="0"/>
  <p:tag name="KSO_WM_UNIT_DIAGRAM_ISREFERUNIT" val="0"/>
  <p:tag name="KSO_WM_UNIT_HIGHLIGHT" val="0"/>
  <p:tag name="KSO_WM_UNIT_ID" val="custom20192214_13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42"/>
</p:tagLst>
</file>

<file path=ppt/tags/tag469.xml><?xml version="1.0" encoding="utf-8"?>
<p:tagLst xmlns:p="http://schemas.openxmlformats.org/presentationml/2006/main">
  <p:tag name="AS_UNIQUEID" val="453"/>
</p:tagLst>
</file>

<file path=ppt/tags/tag470.xml><?xml version="1.0" encoding="utf-8"?>
<p:tagLst xmlns:p="http://schemas.openxmlformats.org/presentationml/2006/main">
  <p:tag name="AS_UNIQUEID" val="454"/>
</p:tagLst>
</file>

<file path=ppt/tags/tag471.xml><?xml version="1.0" encoding="utf-8"?>
<p:tagLst xmlns:p="http://schemas.openxmlformats.org/presentationml/2006/main">
  <p:tag name="AS_UNIQUEID" val="455"/>
</p:tagLst>
</file>

<file path=ppt/tags/tag472.xml><?xml version="1.0" encoding="utf-8"?>
<p:tagLst xmlns:p="http://schemas.openxmlformats.org/presentationml/2006/main">
  <p:tag name="AS_UNIQUEID" val="456"/>
</p:tagLst>
</file>

<file path=ppt/tags/tag473.xml><?xml version="1.0" encoding="utf-8"?>
<p:tagLst xmlns:p="http://schemas.openxmlformats.org/presentationml/2006/main">
  <p:tag name="AS_UNIQUEID" val="457"/>
</p:tagLst>
</file>

<file path=ppt/tags/tag474.xml><?xml version="1.0" encoding="utf-8"?>
<p:tagLst xmlns:p="http://schemas.openxmlformats.org/presentationml/2006/main">
  <p:tag name="AS_UNIQUEID" val="458"/>
</p:tagLst>
</file>

<file path=ppt/tags/tag475.xml><?xml version="1.0" encoding="utf-8"?>
<p:tagLst xmlns:p="http://schemas.openxmlformats.org/presentationml/2006/main">
  <p:tag name="AS_UNIQUEID" val="459"/>
</p:tagLst>
</file>

<file path=ppt/tags/tag476.xml><?xml version="1.0" encoding="utf-8"?>
<p:tagLst xmlns:p="http://schemas.openxmlformats.org/presentationml/2006/main">
  <p:tag name="AS_UNIQUEID" val="460"/>
</p:tagLst>
</file>

<file path=ppt/tags/tag477.xml><?xml version="1.0" encoding="utf-8"?>
<p:tagLst xmlns:p="http://schemas.openxmlformats.org/presentationml/2006/main">
  <p:tag name="AS_UNIQUEID" val="461"/>
</p:tagLst>
</file>

<file path=ppt/tags/tag478.xml><?xml version="1.0" encoding="utf-8"?>
<p:tagLst xmlns:p="http://schemas.openxmlformats.org/presentationml/2006/main">
  <p:tag name="AS_UNIQUEID" val="462"/>
</p:tagLst>
</file>

<file path=ppt/tags/tag479.xml><?xml version="1.0" encoding="utf-8"?>
<p:tagLst xmlns:p="http://schemas.openxmlformats.org/presentationml/2006/main">
  <p:tag name="AS_UNIQUEID" val="463"/>
</p:tagLst>
</file>

<file path=ppt/tags/tag480.xml><?xml version="1.0" encoding="utf-8"?>
<p:tagLst xmlns:p="http://schemas.openxmlformats.org/presentationml/2006/main">
  <p:tag name="AS_UNIQUEID" val="464"/>
</p:tagLst>
</file>

<file path=ppt/tags/tag481.xml><?xml version="1.0" encoding="utf-8"?>
<p:tagLst xmlns:p="http://schemas.openxmlformats.org/presentationml/2006/main">
  <p:tag name="AS_UNIQUEID" val="465"/>
</p:tagLst>
</file>

<file path=ppt/tags/tag482.xml><?xml version="1.0" encoding="utf-8"?>
<p:tagLst xmlns:p="http://schemas.openxmlformats.org/presentationml/2006/main">
  <p:tag name="AS_UNIQUEID" val="466"/>
</p:tagLst>
</file>

<file path=ppt/tags/tag483.xml><?xml version="1.0" encoding="utf-8"?>
<p:tagLst xmlns:p="http://schemas.openxmlformats.org/presentationml/2006/main">
  <p:tag name="AS_UNIQUEID" val="467"/>
</p:tagLst>
</file>

<file path=ppt/tags/tag484.xml><?xml version="1.0" encoding="utf-8"?>
<p:tagLst xmlns:p="http://schemas.openxmlformats.org/presentationml/2006/main">
  <p:tag name="AS_UNIQUEID" val="468"/>
</p:tagLst>
</file>

<file path=ppt/tags/tag485.xml><?xml version="1.0" encoding="utf-8"?>
<p:tagLst xmlns:p="http://schemas.openxmlformats.org/presentationml/2006/main">
  <p:tag name="KSO_WM_BEAUTIFY_FLAG" val="#wm#"/>
  <p:tag name="KSO_WM_SLIDE_ID" val="custom20192214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3715"/>
  <p:tag name="KSO_WM_TEMPLATE_MASTER_TYPE" val="1"/>
  <p:tag name="KSO_WM_TEMPLATE_SUBCATEGORY" val="0"/>
</p:tagLst>
</file>

<file path=ppt/tags/tag486.xml><?xml version="1.0" encoding="utf-8"?>
<p:tagLst xmlns:p="http://schemas.openxmlformats.org/presentationml/2006/main">
  <p:tag name="AS_UNIQUEID" val="1172"/>
</p:tagLst>
</file>

<file path=ppt/tags/tag487.xml><?xml version="1.0" encoding="utf-8"?>
<p:tagLst xmlns:p="http://schemas.openxmlformats.org/presentationml/2006/main">
  <p:tag name="AS_UNIQUEID" val="1173"/>
</p:tagLst>
</file>

<file path=ppt/tags/tag4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回顾">
  <a:themeElements>
    <a:clrScheme name="回顾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回顾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回顾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238</Paragraphs>
  <Slides>24</Slides>
  <Notes>12</Notes>
  <TotalTime>1</TotalTime>
  <HiddenSlides>3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6">
      <vt:lpstr>Arial</vt:lpstr>
      <vt:lpstr>Calibri</vt:lpstr>
      <vt:lpstr>Calibri Light</vt:lpstr>
      <vt:lpstr>宋体</vt:lpstr>
      <vt:lpstr>微软雅黑</vt:lpstr>
      <vt:lpstr>Wingdings</vt:lpstr>
      <vt:lpstr>汉仪旗黑-85S</vt:lpstr>
      <vt:lpstr>Times New Roman</vt:lpstr>
      <vt:lpstr>Comic Sans MS</vt:lpstr>
      <vt:lpstr>隶书</vt:lpstr>
      <vt:lpstr>等线</vt:lpstr>
      <vt:lpstr>Office Theme</vt:lpstr>
      <vt:lpstr>句子成分</vt:lpstr>
      <vt:lpstr>句子成分</vt:lpstr>
      <vt:lpstr>英语：孔雀型—尾重要求把字数较多或语法结构较复杂的句子、成分至于句末。                     我昨天在车站遇到我最好的朋友汤姆。</vt:lpstr>
      <vt:lpstr>PowerPoint Presentation</vt:lpstr>
      <vt:lpstr>PowerPoint Presentation</vt:lpstr>
      <vt:lpstr>找出句中主语</vt:lpstr>
      <vt:lpstr>㈡谓语 （verb）说明主语的动作、状态和特征，位于主语之后</vt:lpstr>
      <vt:lpstr>PowerPoint Presentation</vt:lpstr>
      <vt:lpstr>(三)宾语（object）</vt:lpstr>
      <vt:lpstr>PowerPoint Presentation</vt:lpstr>
      <vt:lpstr>PowerPoint Presentation</vt:lpstr>
      <vt:lpstr>PowerPoint Presentation</vt:lpstr>
      <vt:lpstr>PowerPoint Presentation</vt:lpstr>
      <vt:lpstr>（四）表语（predicative）</vt:lpstr>
      <vt:lpstr>系动词</vt:lpstr>
      <vt:lpstr>系动词</vt:lpstr>
      <vt:lpstr>（五）定语（attributive）</vt:lpstr>
      <vt:lpstr>PowerPoint Presentation</vt:lpstr>
      <vt:lpstr>（六）状语（adverbial）说明地点、时间、原因、目的、结果、条件、方向、程度、方式和伴随状况等。 </vt:lpstr>
      <vt:lpstr>（六）状语（adverbial）说明地点、时间、原因、目的、结果、条件、方向、程度、方式和伴随状况等。 </vt:lpstr>
      <vt:lpstr>（七）宾语补足语（object complement）有些及物动词除了有一个直接宾语以外，还要有一个宾语补足语，说明宾语的身份和状态以补充其意义不足，使句子的意义完整。</vt:lpstr>
      <vt:lpstr>（八）同位语   (appositive)</vt:lpstr>
      <vt:lpstr>（四）表语（predicative）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2024-09-02T06:46:55.612</cp:lastPrinted>
  <dcterms:created xsi:type="dcterms:W3CDTF">2024-09-01T22:46:55Z</dcterms:created>
  <dcterms:modified xsi:type="dcterms:W3CDTF">2024-09-01T22:46:58Z</dcterms:modified>
</cp:coreProperties>
</file>