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37C1C-E36E-4EF6-83DB-2524E59EB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716DF-9D75-4C4E-B164-1154B28AA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058B9-A7C2-4FCC-B067-E4F4D00D3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ABF5EA-5B8D-489A-A7E3-BE4238BA7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7AE855-E251-4444-9663-A243F68C5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09A499-C048-4434-9C8D-0D5A4C166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7E7FFE-E5B7-477B-A475-C44090C27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155BB-9B11-4996-96C6-E621A0E24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A3590-E88D-418E-B195-BC1525A9E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6D1E6-C3C9-4C27-A481-F815D8241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17B2E-64EB-4C3C-812D-01C35A9E2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2304600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房地产行业市场前景预测报告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房地产市场现状分析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宏观经济环境对房地产市场的影响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房地产行业市场趋势预测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房地产行业市场机遇与挑战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房地产行业市场前景展望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本报告旨在分析房地产行业市场的发展趋势和前景，为投资者、开发商和政策制定者提供决策参考。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随着全球经济的复苏和城市化进程的加速，房地产行业在各国经济中的地位日益重要。同时，新兴科技、政策调整和国际资本流动等因素也对房地产市场产生了深远影响。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空间范围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报告涵盖全球主要经济体，包括美国、欧洲、亚洲等地的房地产市场。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内容范围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报告将分析房地产市场的供需状况、政策环境、金融支持、技术创新等方面，并对未来市场走势进行预测。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时间范围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本报告主要关注过去五年及未来五年房地产行业的发展趋势。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房地产市场现状分析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近年来，我国房地产市场规模持续扩大，房地产投资、销售和土地购置面积均保持增长态势。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过去几年，房地产市场年均增长率保持在较高水平，显示出强劲的市场活力。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458" r="9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受城市化进程、人口迁移等因素影响，房地产市场供需关系呈现区域性差异。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房地产市场产品种类繁多，包括住宅、商业、工业等不同类型的房地产，产品差异化程度较高。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进入壁垒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由于土地资源的稀缺性和资金密集型特点，房地产市场存在一定的进入壁垒。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少数大型房企市场份额较高，形成一定的寡头竞争格局。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房企之间的竞争主要体现在土地储备、项目开发、品牌营销等方面，同时政策调控也对市场竞争产生重要影响。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企业数量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我国房地产企业数量众多，但大型房企在市场份额、品牌影响力等方面占据优势。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宏观经济环境对房地产市场的影响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随着经济增长，居民收入提高，购房需求增加，推动房地产市场繁荣。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经济增长带动房地产市场发展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房地产市场的发展可以带动相关产业的发展，如建筑、装修、家具等，进一步促进经济增长。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房地产市场对经济增长的反馈作用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经济增长与房地产市场关系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土地供应政策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调整土地供应结构和方式，控制房地产开发规模和速度，影响房地产市场的供求关系。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税收政策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通过调整房产税、土地增值税等税收政策，影响购房成本和房屋持有成本，进而调控房地产市场。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限购限贷政策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通过实施限购和限贷政策，控制投资投机炒房，降低市场热度，稳定房价。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708" r="4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政策调控对房地产市场的影响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人口迁移带动房地产需求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人口从农村向城市迁移，以及城市间的人口流动，带来大量的购房和租房需求。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城市化进程推动房地产发展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城市化进程加速，城市规模扩大，基础设施建设不断完善，吸引更多人口聚集，推动房地产市场持续发展。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人口迁移和城市化对房地产市场的影响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https://d.book118.com/698123046003006031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2024-09-07T15:44:00.418</cp:lastPrinted>
  <dcterms:created xsi:type="dcterms:W3CDTF">2024-09-07T07:44:00Z</dcterms:created>
  <dcterms:modified xsi:type="dcterms:W3CDTF">2024-09-07T07:44:02Z</dcterms:modified>
</cp:coreProperties>
</file>