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652E-4B87-46D5-A6C5-49C7C03B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6AE95-722D-46E0-B1CE-B32F0BB1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8127C-BD66-4FD3-B857-8C9CE698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B575C-D57C-4EEF-8C2A-D8865498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C6310-3620-4078-AAE5-DACC442D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304AA-5AD4-464F-889E-3A0F7C54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9A115-4689-496C-802F-3BE7E5C1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02D26-0810-46B6-A6A4-0BD3815E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207DB-1514-42F4-B330-1BE498C4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985D5-4298-42B9-9194-A050AF86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236AB-EF0D-4C0D-B4B6-5737BED0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3142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建筑行业质量保证措施及违约责任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建筑行业质量保证措施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违约责任概述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建筑行业质量保证措施的违约责任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建筑行业质量保证措施的违约责任追究与处理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建筑行业质量保证措施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建立组织机构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成立专门的质量管理机构，负责全面监督和管理质量工作。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制定质量管理制度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建立完善的质量管理制度，包括质量策划、质量控制、质量保证和质量改进等方面的内容。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制定质量方针和目标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明确建筑企业的质量目标和方针，为质量管理提供指导。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对供应商进行严格的筛选和评估，确保原材料和设备的质量符合要求。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加强检验和测试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对进场的原材料和设备进行严格的检验和测试，确保其质量和性能符合设计要求。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建立库存管理制度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对原材料和设备进行科学的库存管理，确保其存储和使用过程中的质量和安全。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加强原材料和设备的质量控制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引入新技术和新工艺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积极引入新技术和新工艺，提高施工效率和质量。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加强技术培训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对施工人员进行定期的技术培训，提高其施工工艺和操作水平。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严格执行施工规范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施工人员必须严格执行施工规范和操作规程，确保施工质量和安全。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提高施工工艺和操作水平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建立质量监督机制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建立完善的质量监督机制，对施工过程进行全面的监督和检查。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加强质量检测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对施工过程中的关键节点和隐蔽工程进行严格的质量检测，确保施工质量符合要求。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及时处理质量问题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一旦发现质量问题，必须及时进行处理和整改，防止问题扩大和影响工程质量。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加强质量监督和检测工作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违约责任概述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违约责任的种类和特点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违约责任的种类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违反约定义务的违约责任、违反法定义务的违约责任、违反先行行为义务的违约责任等。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违约责任的特点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法定性、强制性、惩罚性、相对性等。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3500" b="13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违约责任的前提是存在合法有效的合同或约定，如果合同或约定无效，则不存在违约责任。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存在合法有效的合同或约定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存在违约行为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主观过错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损害后果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违约责任的核心是存在违约行为，即合同或约定的履行不符合约定或法定的要求。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违约责任通常要求违约方存在主观过错，即故意或过失。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违约责任通常要求存在损害后果，即违约行为给守约方造成了实际损失。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违约责任的构成要件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https://d.book118.com/698123142131006040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2024-09-19T10:43:58.294</cp:lastPrinted>
  <dcterms:created xsi:type="dcterms:W3CDTF">2024-09-19T02:43:58Z</dcterms:created>
  <dcterms:modified xsi:type="dcterms:W3CDTF">2024-09-19T02:44:00Z</dcterms:modified>
</cp:coreProperties>
</file>