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B9E60-642E-486E-8FB6-7A3C685B6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27317-65D7-465C-9F2C-FFF0CD9FE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BB0D7-EE03-45A5-A645-70C0B27D3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2AC87-EF68-4DB5-ACCC-8A1AF86F9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2CD1E-E151-4A61-868F-DDEC9C9E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8B1FF6-761C-4E71-A3F0-7413E08A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7F0C8F-CBD0-4F59-9FB4-6B0D87EB1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65193-32FC-48BD-BB4D-3052E5316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DEAB9-E04E-4208-BB33-B8716B458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DC2F6-AD43-4931-BBFC-07B2FB142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D291D-00F9-4959-9888-9CDC53D39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602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前列腺穿刺活检术护理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前列腺穿刺活检术概述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前列腺穿刺活检术概述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前列腺穿刺活检术是一种用于诊断前列腺癌的手术，通过细针穿刺前列腺组织，获取活组织样本进行病理学检查。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确诊前列腺癌，为后续治疗提供依据，同时排除其他前列腺疾病。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高度怀疑前列腺癌的患者，PSA（前列腺特异性抗原）水平异常升高，影像学检查发现异常结节或可疑病灶。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患者有严重出血倾向或凝血功能障碍，严重心、肺、肝、肾功能不全，无法耐受手术，以及感染急性期等。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患者接受常规术前检查，如血液检查、心电图、影像学检查等，医生与患者沟通手术风险和注意事项。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患者取俯卧位，局部麻醉后，医生通过直肠或会阴部途径使用细针穿刺前列腺组织，获取多个活组织样本。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250" b="1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观察患者生命体征，预防感染和出血等并发症，根据病理检查结果制定后续治疗方案。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了解患者的病史、用药情况、过敏史等，以便为患者制定个性化的护理方案。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协助医生完成术前检查，如血常规、凝血功能、传染病等，确保患者符合手术要求。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告知患者在术前应保持良好的生活习惯，如避免剧烈运动、保持良好的饮食和睡眠等。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针对患者的紧张、焦虑等情绪，给予适当的心理疏导和支持，帮助患者树立信心。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与患者及其家属进行充分的沟通交流，解释手术的必要性、过程和预后情况，解答患者的疑问。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向患者介绍手术团队、手术环境及设备等情况，以增加患者的信任感和安全感。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告知患者在术前应避免性生活、不要自行服用药物等，并保持良好的个人卫生。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指导患者进行排尿训练、床上排便训练等，以适应术后卧床需要。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指导患者术前饮食宜清淡易消化，避免进食过多难以消化的食物。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术前指导与注意事项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https://d.book118.com/698126023010006050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2024-09-29T14:34:44.228</cp:lastPrinted>
  <dcterms:created xsi:type="dcterms:W3CDTF">2024-09-29T06:34:44Z</dcterms:created>
  <dcterms:modified xsi:type="dcterms:W3CDTF">2024-09-29T06:34:46Z</dcterms:modified>
</cp:coreProperties>
</file>