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FE330-B0FC-42F6-8097-348B2BE2D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5A147-A798-42E6-BA25-DEC989F25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BBBCE-D379-44C8-8F5B-0F16F312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C0C29-40D2-4669-8C54-6A3FDC8C3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BB5F7-A403-44CA-A157-555ED412A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D64024-E262-4844-B167-11CAAD9E3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11CB1-7517-43F4-8265-DD86D7650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03470-FEF2-4B03-8D8E-B36AF43E0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16FC8F-69C3-4BA9-B49F-24CCDE40F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AE71D-36BC-4A32-8B29-A1F161219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917DF-11F6-420C-9DDF-9432D42F1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605005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环境大数据与信息化建设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环境大数据概念与分类
 环境信息化建设价值
 环境大数据采集技术
 环境信息化数据管理
 环境大数据平台构建
 利用环境大数据模型分析
 环境信息化技术趋势
 环境大数据安全保障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环境大数据概念与分类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环境大数据与信息化建设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环境大数据概念与分类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环境大数据的来源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遥感数据：包括卫星遥感数据、航空遥感数据、无人机遥感数据等，主要用于获取地表信息、大气信息、海洋信息等。</a:t>
            </a:r>
          </a:p>
          <a:p>
            <a:r>
              <a:t>2. 环境监测数据：包括空气质量监测数据、水质监测数据、土壤监测数据、固体废物监测数据等，主要用于获取环境质量状况信息。</a:t>
            </a:r>
          </a:p>
          <a:p>
            <a:r>
              <a:t>3. 气象数据：包括气温、气压、风速、风向、湿度、降水等数据，主要用于获取天气和气候信息。</a:t>
            </a:r>
          </a:p>
          <a:p>
            <a:r>
              <a:t>4. 生态数据：包括植被覆盖数据、动物分布数据、昆虫分布数据等，主要用于获取生态系统状况信息。</a:t>
            </a:r>
          </a:p>
          <a:p>
            <a:r>
              <a:t>5. 人类活动数据：包括人口数据、经济数据、土地利用数据、能源消费数据等，主要用于获取人类活动对环境的影响信息。</a:t>
            </a:r>
          </a:p>
          <a:p>
            <a:r>
              <a:t>6. 其他数据：还包括社会经济数据、政策法规数据、科技创新数据等，这些数据也可以用于环境大数据的分析和应用。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环境大数据概念与分类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结构化数据：是指具有固定格式和数据类型的环境数据，如气象数据、水质监测数据、土壤监测数据等。</a:t>
            </a:r>
          </a:p>
          <a:p>
            <a:r>
              <a:t>2. 非结构化数据：是指不具有固定格式和数据类型的环境数据，如遥感数据、视频数据、文本数据等。</a:t>
            </a:r>
          </a:p>
          <a:p>
            <a:r>
              <a:t>3. 半结构化数据：是指介于结构化数据和非结构化数据之间的数据，如XML数据、JSON数据等。</a:t>
            </a:r>
          </a:p>
          <a:p>
            <a:r>
              <a:t>4. 实时数据：是指在发生的同时就被收集和处理的环境数据，如空气质量监测数据、水质监测数据等。</a:t>
            </a:r>
          </a:p>
          <a:p>
            <a:r>
              <a:t>5. 历史数据：是指过去某个时间段内收集和存储的环境数据，如气象数据、气候数据等。</a:t>
            </a:r>
          </a:p>
          <a:p>
            <a:r>
              <a:t>6. 空间数据：是指与地理位置相关联的环境数据，如遥感数据、土地利用数据等。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环境大数据的分类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环境信息化建设价值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环境大数据与信息化建设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环境信息化建设价值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环境大数据对环境管理的价值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提高环境管理的效率和准确性：环境大数据可以提供海量、实时的环境数据，帮助环境管理人员快速发现并解决环境问题。</a:t>
            </a:r>
          </a:p>
          <a:p>
            <a:r>
              <a:t>2. 优化环境管理决策：环境大数据可以帮助环境管理人员分析环境数据，找出环境问题的根源，从而制定更有效的环境管理决策。</a:t>
            </a:r>
          </a:p>
          <a:p>
            <a:r>
              <a:t>3. 提高环境管理的透明度和公众参与度：环境大数据可以帮助环境管理人员向公众公开环境信息，提高环境管理的透明度，并鼓励公众参与环境保护。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环境信息化建设的经济价值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促进经济增长：环境信息化建设可以带动相关产业的发展，创造就业机会，促进经济增长。</a:t>
            </a:r>
          </a:p>
          <a:p>
            <a:r>
              <a:t>2. 提高资源利用效率：环境信息化建设可以帮助企业和政府更有效地利用资源，减少资源浪费，降低生产成本。</a:t>
            </a:r>
          </a:p>
          <a:p>
            <a:r>
              <a:t>3. 改善投资环境：环境信息化建设可以帮助投资者了解环境状况，降低投资风险，改善投资环境。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环境信息化建设价值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环境信息化建设的社会价值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改善环境质量：环境信息化建设可以帮助政府和企业发现并解决环境问题，改善环境质量，让人们享受更健康的生活环境。</a:t>
            </a:r>
          </a:p>
          <a:p>
            <a:r>
              <a:t>2. 提高公众环境意识：环境信息化建设可以帮助公众了解环境问题，提高公众的环境意识，鼓励公众参与环境保护。</a:t>
            </a:r>
          </a:p>
          <a:p>
            <a:r>
              <a:t>3. 促进社会和谐：环境问题是影响社会和谐的重要因素。环境信息化建设可以帮助政府和企业解决环境问题，促进社会和谐。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环境大数据采集技术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环境大数据与信息化建设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环境大数据采集技术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环境大数据采集的传感器技术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传感器类型及特点：环境大数据采集传感器种类繁多，包括气体传感器、水质传感器、土壤传感器、生物传感器等。这些传感器具有体积小、功耗低、灵敏度高、响应速度快、抗干扰能力强等特点。</a:t>
            </a:r>
          </a:p>
          <a:p>
            <a:r>
              <a:t>2. 传感器网络技术：传感器网络技术是指将大量传感器节点连接起来，形成一个分布式传感器网络。传感器节点通过无线通信方式彼此连接，并与中心节点进行通信。传感器网络技术可以实现大范围、高密度、实时地采集环境数据。</a:t>
            </a:r>
          </a:p>
          <a:p>
            <a:r>
              <a:t>3. 传感器数据处理技术：传感器采集的数据通常是原始数据，需要经过数据清洗、数据融合、数据分析等处理，才能提取出有价值的信息。传感器数据处理技术包括数据预处理、数据融合、数据分析、数据可视化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环境大数据采集的遥感技术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遥感平台及传感器：遥感平台包括卫星、飞机、无人机等。遥感传感器包括光学传感器、热红外传感器、微波传感器等。这些传感器可以获取地表图像、地表温度、植被覆盖情况等信息。</a:t>
            </a:r>
          </a:p>
          <a:p>
            <a:r>
              <a:t>2. 遥感数据处理技术：遥感数据处理技术包括遥感数据预处理、遥感数据解译、遥感数据融合、遥感数据可视化等。遥感数据处理技术可以提取出地表目标的特征信息，并生成各种专题图和统计数据。</a:t>
            </a:r>
          </a:p>
          <a:p>
            <a:r>
              <a:t>3. 遥感应用领域：遥感技术广泛应用于环境监测、气象预报、水利调度、农业生产、土地利用、城市规划等领域。遥感技术可以提供大范围、高分辨率、多时相的环境信息，为这些领域提供决策支持。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环境大数据采集技术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环境大数据采集的物联网技术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物联网感知层技术：物联网感知层技术包括传感技术、通信技术、网络技术等。传感器技术负责采集环境数据，通信技术负责数据传输，网络技术负责数据汇聚和存储。</a:t>
            </a:r>
          </a:p>
          <a:p>
            <a:r>
              <a:t>2. 物联网平台技术：物联网平台技术包括数据存储、数据分析、数据可视化等功能。物联网平台可以将采集到的环境数据进行存储、分析和可视化，并提供给用户使用。</a:t>
            </a:r>
          </a:p>
          <a:p>
            <a:r>
              <a:t>3. 物联网应用领域：物联网技术广泛应用于环境监测、智慧城市、智能农业、工业物联网等领域。物联网技术可以实现环境数据的实时采集、传输和处理，为这些领域提供决策支持。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环境信息化数据管理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环境大数据与信息化建设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环境信息化数据管理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环境信息化数据管理：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环境信息化数据管理是指利用信息技术对环境数据进行收集、存储、处理、分析和发布，为环境管理和决策提供信息支持。</a:t>
            </a:r>
          </a:p>
          <a:p>
            <a:r>
              <a:t>2. 环境信息化数据管理的主要内容包括：</a:t>
            </a:r>
          </a:p>
          <a:p>
            <a:r>
              <a:t>  - 环境数据标准化：建立统一的环境数据标准，实现环境数据在不同系统和部门之间的共享和交换。</a:t>
            </a:r>
          </a:p>
          <a:p>
            <a:r>
              <a:t>  - 环境数据采集：利用各种传感器、遥感技术等手段采集环境数据，并对数据进行预处理和质量控制。</a:t>
            </a:r>
          </a:p>
          <a:p>
            <a:r>
              <a:t>  - 环境数据存储：采用分布式、云计算等技术对环境数据进行存储，并保证数据的安全和可靠性。</a:t>
            </a:r>
          </a:p>
          <a:p>
            <a:r>
              <a:t>  - 环境数据处理：利用大数据分析、机器学习等技术对环境数据进行处理，提取有价值的信息。</a:t>
            </a:r>
          </a:p>
          <a:p>
            <a:r>
              <a:t>  - 环境数据发布：通过互联网、移动互联网等多种渠道向公众发布环境数据，提高公众对环境的知情权。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环境信息化数据管理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环境大数据分析是指利用大数据技术对环境数据进行分析，发现环境变化的规律和趋势，为环境管理和决策提供科学依据。</a:t>
            </a:r>
          </a:p>
          <a:p>
            <a:r>
              <a:t>2. 环境大数据分析主要包括以下步骤：</a:t>
            </a:r>
          </a:p>
          <a:p>
            <a:r>
              <a:t>  - 数据预处理：对环境数据进行清洗、转换和集成，以确保数据的质量和一致性。</a:t>
            </a:r>
          </a:p>
          <a:p>
            <a:r>
              <a:t>  - 数据挖掘：利用数据挖掘技术从环境数据中提取有价值的信息，包括关联关系、聚类、分类和异常检测等。</a:t>
            </a:r>
          </a:p>
          <a:p>
            <a:r>
              <a:t>  - 数据建模：利用统计学、机器学习等方法建立环境数据模型，以模拟环境的变化规律并预测未来的环境趋势。</a:t>
            </a:r>
          </a:p>
          <a:p>
            <a:r>
              <a:t>  - 结果可视化：将环境数据分析的结果以可视化的方式呈现，便于人们理解和决策。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环境数据共享与交换：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环境数据共享与交换是指在不同部门、机构和组织之间共享和交换环境数据，以提高环境数据利用效率并促进环境管理合作。</a:t>
            </a:r>
          </a:p>
          <a:p>
            <a:r>
              <a:t>2. 环境数据共享与交换的主要方式包括：</a:t>
            </a:r>
          </a:p>
          <a:p>
            <a:r>
              <a:t>  - 建立环境数据共享平台：搭建统一的环境数据共享平台，实现环境数据在不同部门、机构和组织之间的共享和交换。</a:t>
            </a:r>
          </a:p>
          <a:p>
            <a:r>
              <a:t>  - 制定环境数据共享标准：制定统一的环境数据共享标准，确保环境数据在不同系统和平台之间能够互操作和共享。</a:t>
            </a:r>
          </a:p>
          <a:p>
            <a:r>
              <a:t>  - 完善环境数据共享机制：建立完善的环境数据共享机制，包括数据共享的原则、流程、责任和监督等。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环境大数据分析：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环境信息化数据管理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环境信息化安全：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环境信息化安全是指保障环境信息系统和数据的安全，防止环境信息遭到非法访问、使用、披露、修改或破坏。</a:t>
            </a:r>
          </a:p>
          <a:p>
            <a:r>
              <a:t>2. 环境信息化安全的主要措施包括：</a:t>
            </a:r>
          </a:p>
          <a:p>
            <a:r>
              <a:t>  - 建立环境信息化安全管理制度：建立健全的环境信息化安全管理制度，明确环境信息化安全责任，并对环境信息化安全事件进行应急处理。</a:t>
            </a:r>
          </a:p>
          <a:p>
            <a:r>
              <a:t>  - 采用先进的信息安全技术：采用先进的信息安全技术，包括防火墙、入侵检测系统、数据加密等，以保护环境信息系统和数据免受攻击。</a:t>
            </a:r>
          </a:p>
          <a:p>
            <a:r>
              <a:t>  - 定期进行环境信息化安全培训：定期对环境信息化系统管理人员和用户进行安全培训，提高他们的安全意识和技能。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环境信息化标准化：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环境信息化标准化是指制定和实施统一的环境信息化标准，以规范环境信息系统的建设和运行，确保环境信息数据的质量和一致性。</a:t>
            </a:r>
          </a:p>
          <a:p>
            <a:r>
              <a:t>2. 环境信息化标准化主要包括以下内容：</a:t>
            </a:r>
          </a:p>
          <a:p>
            <a:r>
              <a:t>  - 环境信息化基础标准：包括环境信息化术语、环境信息化数据标准、环境信息化安全标准等。</a:t>
            </a:r>
          </a:p>
          <a:p>
            <a:r>
              <a:t>  - 环境信息化应用标准：包括环境监测标准、环境评价标准、环境管理标准等。</a:t>
            </a:r>
          </a:p>
          <a:p>
            <a:r>
              <a:t>  - 环境信息化技术标准：包括环境信息系统建设标准、环境信息系统运行标准、环境信息系统维护标准等。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环境信息化数据管理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环境信息化人才培养是指培养能够从事环境信息化系统建设、运行和维护的人才，以满足环境管理和决策对信息化人才的需求。</a:t>
            </a:r>
          </a:p>
          <a:p>
            <a:r>
              <a:t>2. 环境信息化人才培养的主要途径包括：</a:t>
            </a:r>
          </a:p>
          <a:p>
            <a:r>
              <a:t>  - 高等教育：开设环境信息化相关专业，培养环境信息化专业人才。</a:t>
            </a:r>
          </a:p>
          <a:p>
            <a:r>
              <a:t>  - 职业教育：开设环境信息化相关课程，培养环境信息化技术人才。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环境信息化人才培养：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https://d.book118.com/698126050052006045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环境大数据概念与分类</vt:lpstr>
      <vt:lpstr> 环境大数据概念与分类</vt:lpstr>
      <vt:lpstr> 环境大数据概念与分类</vt:lpstr>
      <vt:lpstr> 环境信息化建设价值</vt:lpstr>
      <vt:lpstr> 环境信息化建设价值</vt:lpstr>
      <vt:lpstr> 环境信息化建设价值</vt:lpstr>
      <vt:lpstr> 环境大数据采集技术</vt:lpstr>
      <vt:lpstr> 环境大数据采集技术</vt:lpstr>
      <vt:lpstr> 环境大数据采集技术</vt:lpstr>
      <vt:lpstr> 环境信息化数据管理</vt:lpstr>
      <vt:lpstr>#. 环境信息化数据管理</vt:lpstr>
      <vt:lpstr>#. 环境信息化数据管理</vt:lpstr>
      <vt:lpstr>#. 环境信息化数据管理</vt:lpstr>
      <vt:lpstr>#. 环境信息化数据管理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2024-09-25T20:22:46.245</cp:lastPrinted>
  <dcterms:created xsi:type="dcterms:W3CDTF">2024-09-25T12:22:46Z</dcterms:created>
  <dcterms:modified xsi:type="dcterms:W3CDTF">2024-09-25T12:22:48Z</dcterms:modified>
</cp:coreProperties>
</file>