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A5F1EF-2B86-489B-98B3-EFAD6A5C9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479C0-C86F-4FAD-A6DA-C69151953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CB1A4F-21AB-4A78-81D5-0C4CDC496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0D2880-73A0-4523-B397-2FF8B9ED8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3301D3-7B0D-4DF3-BF7C-9B7731AD5D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2DCF26-8361-480A-B8F1-D9A7AB59A8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957D7E-3880-486D-A2C9-00D7A8A533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03B97-D15F-4C80-90C4-7F1B14794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319B4-65DF-4727-B1D6-FF8918F19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39DC2-871A-48DA-A471-58E437582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89C74C-FDED-421B-9ED4-844F88E0F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127126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科学塑造利用心理学原理打造真实的小说人物</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2024-02-03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心理学原理在小说人物塑造中的应用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小说人物性格塑造与心理学原理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小说人物心理描写技巧</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小说人物关系构建与心理学原理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心理学原理在小说情节设计中的应用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随着心理学研究的深入，越来越多的作家开始关注如何运用心理学原理来塑造更真实、更有深度的小说人物。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通过探讨心理学在小说创作中的应用，帮助作家更好地理解和把握人物内心世界，提升作品的艺术感染力。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心理学原理可以帮助作家深入剖析人物行为背后的动机，使人物行动更具合理性和可信度。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揭示人物动机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通过心理学原理，作家可以刻画出更加立体、多面的人物性格，避免人物形象的单一化和刻板化。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塑造立体性格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心理学对于情感变化的研究有助于作家更细腻地描绘人物在特定情境下的情感波动，增强读者的共鸣。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描绘情感变化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心理学在小说创作中的重要性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17" r="14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传递社会价值观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通过塑造具有代表性的人物形象，作家可以向读者传递积极的社会价值观和人生理念。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提升作品质量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真实、生动的人物形象是优秀小说的重要标志，运用心理学原理打造真实人物有助于提升作品的整体质量。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增强读者体验</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真实的人物形象更容易引发读者的共鸣和情感投入，从而提升读者的阅读体验。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打造真实人物的意义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心理学原理在小说人物塑造中的应用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认知过程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描述人物如何接收、处理和应用信息，包括感知、记忆、思维、想象等。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决策过程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展示人物在特定情境下如何做出决策，反映其价值观、信念和偏见。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思维模式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揭示人物的思维方式和习惯，如逻辑思维、创造性思维或直觉思维。</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认知心理学与人物思维模式</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情感种类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描绘人物经历的各种情感，如喜怒哀乐、爱恨情仇等。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情感表达</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展示人物如何表达情感，包括言语、肢体语言和面部表情等。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情感深度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刻画人物情感的深度和复杂性，如内心的挣扎和矛盾。</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情感心理学与人物情感表达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描述人物之间的亲疏关系、地位差异和相互依赖程度。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人际关系</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展示人物在群体中的行为表现，如合作、竞争和领导能力等。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群体行为</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反映社会环境对人物的影响，如文化、习俗和道德观念等。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社会影响</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社会心理学与人物互动关系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成长阶段</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描述人物在不同成长阶段的心理特点和行为表现。</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成长轨迹</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展示人物从幼年到成年的成长历程和心理变化。</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影响因素</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分析影响人物成长的各种因素，如家庭、教育和社会环境等。</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发展心理学与人物成长轨迹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小说人物性格塑造与心理学原理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理性与感性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理性者注重逻辑、分析和客观事实，感性者则更关注情感、直觉和主观体验。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开放与保守</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开放者乐于尝试新事物、接受不同观点，保守者则更传统、稳定和抗拒变化。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内向与外向</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内向者倾向于内省、独处和沉思，外向者则更外向、社交和活跃。</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性格类型及其特征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遗传因素</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基因对个体性格特质的形成具有重要影响。</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个人经历</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个人成长经历中的重大事件和经历也会对性格产生影响。</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环境因素</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家庭、学校、社会等环境因素对个体性格的塑造起着关键作用。</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性格形成与影响因素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对话与行为</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性格在小说中的表现方式</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人物的对话和行为是表现性格的主要方式，如语气、动作、习惯等。</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心理描写</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通过人物的内心独白、思考和心理活动来揭示其性格特征。</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人物所处的环境和面临的情境也会对其性格产生影响，并通过描写环境和情境来展现人物性格。</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环境与情境</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突出特征</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通过强调人物的某个性格特征来使其形象更加鲜明。</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对比与衬托</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将不同性格的人物进行对比和衬托，以突出各自的性格特点。</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细节描写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通过对人物细微的动作、表情、语言等进行描写来展现其性格特征。</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7">
            <a:solidFill>
              <a:schemeClr val="dk2">
                <a:alpha val="6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案例分析</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结合具体的小说案例，分析作者是如何运用上述技巧来塑造人物性格的。</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性格塑造技巧与案例分析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https://d.book118.com/698127126100006037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2024-09-17T13:22:52.545</cp:lastPrinted>
  <dcterms:created xsi:type="dcterms:W3CDTF">2024-09-17T05:22:52Z</dcterms:created>
  <dcterms:modified xsi:type="dcterms:W3CDTF">2024-09-17T05:22:54Z</dcterms:modified>
</cp:coreProperties>
</file>