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8A8CE7-2EDD-428D-AF56-B2F71EC59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A699B-24D0-4F22-972B-FA9E486B8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E5BFC6-5B48-429F-AB98-3A579E31A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CDBBD4-D9E3-4D80-A887-45EBAE9FB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EAB7E6-703B-4750-B7DB-09F484FC24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ACA48F-DB92-4FBF-8870-E46CD36C1E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305CD9-B143-4A66-82B8-03014B5AF7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0353B3-54BF-46FA-8983-875EC8D51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1F7DC2-D4D8-4579-9472-B1D7E7A66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B61AE-131B-4DF1-8690-7AA692306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1C1DC-0182-4D97-94A7-50ACD2B45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2713004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创新能力培养学校教育的关键任务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创新能力培养的重要性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学校教育中创新能力培养的现状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创新能力培养的关键因素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学校教育中创新能力培养的实践探索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创新能力培养的效果评估与持续改进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创新能力培养的重要性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随着科技的快速发展和全球化的推进，创新能力已成为21世纪人才的核心素养之一。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创新能力是21世纪的核心素养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各国政府普遍重视创新人才的培养，将其视为提升国家竞争力和实现可持续发展的重要途径。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培养创新人才是国家战略需求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当前，创新驱动发展已成为全球共识，培养具有创新精神和实践能力的人才对于推动经济社会发展具有重要意义。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创新驱动发展是时代主题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适应时代发展的需要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创新能力是学生综合素质的重要组成部分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学生综合素质包括知识、能力、情感态度等多个方面，其中创新能力是重要组成部分之一。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创新教育有助于学生全面发展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通过创新教育，可以培养学生的批判性思维、问题解决能力、团队协作能力和领导力等，促进学生全面发展。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创新教育有助于提高学生就业竞争力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在当前就业形势下，用人单位更加注重应聘者的创新能力和实践能力。通过创新教育，可以提高学生的就业竞争力，更好地适应市场需求。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提高学生综合素质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88" r="226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创新教育是学校教育改革的重要方向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当前，学校教育改革正在深入推进，创新教育作为改革的重要方向之一，对于推动学校教育改革具有重要意义。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创新教育有助于转变教育观念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通过创新教育，可以引导教师和学生转变教育观念，注重学生的主体性和创造性，推动教育从传授知识向培养能力转变。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创新教育有助于优化教育内容和方法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创新教育要求对传统的教育内容和方法进行重新审视和优化，注重跨学科、综合性、实践性的教学内容和方法，提高教育质量和效果。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推动学校教育改革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学校教育中创新能力培养的现状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375" r="17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缺乏个性化教育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学校教育缺乏对学生个体差异的关注，无法满足学生个性化发展的需求。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重视知识传授，忽视能力培养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当前学校教育普遍重视知识的灌输，而忽视对学生创新能力和实践能力的培养。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应试教育倾向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学校教育往往以应试为目标，导致学生缺乏独立思考和解决问题的能力。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教育观念落后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学校教育主要采用讲授式教学，学生被动接受知识，缺乏主动思考和探索的机会。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讲授式教学为主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缺乏互动与合作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缺乏创新教学方法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课堂教学中缺乏师生互动和学生之间的合作，不利于培养学生的团队协作和沟通能力。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学校教育缺乏对创新教学方法的探索和实践，如项目式学习、探究式学习等。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教学方法陈旧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缺乏实践环节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理论与实践脱节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学校教育往往只注重理论教学，而忽视实践教学的重要性，导致学生缺乏实际操作能力。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缺乏实验设备和场地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学校缺乏先进的实验设备和场地，无法满足学生实践学习的需求。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缺乏校企合作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学校与企业之间缺乏紧密的合作，学生无法深入了解实际工作环境和需求，难以将所学知识应用于实践。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创新能力培养的关键因素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https://d.book118.com/698127130044006023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2024-08-29T20:04:38.472</cp:lastPrinted>
  <dcterms:created xsi:type="dcterms:W3CDTF">2024-08-29T12:04:38Z</dcterms:created>
  <dcterms:modified xsi:type="dcterms:W3CDTF">2024-08-29T12:04:40Z</dcterms:modified>
</cp:coreProperties>
</file>