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14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BC842-BE29-4BFE-AC62-24DA71DDE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52217-5AE6-4DE7-A94B-87EB2BA35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672D9-C06A-4C47-B85C-19F855906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624E4-328F-4449-AE9C-08B969B57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88C45D-06EC-43C6-B760-681872BF7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BAAE3-02AE-42ED-8EA7-62340DCA8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153BF-D255-4CA0-A5C8-6DA3B5CB3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5E9C2-A543-4DF9-A351-24CC006F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52C27-88EE-4EA3-953A-C8194311E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3F783-8743-4CF9-BBD3-63C8660AF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DC136-7E0E-4735-8D5F-4C6C22005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138" r:id="rId2"/>
    <p:sldLayoutId id="2147504139" r:id="rId3"/>
    <p:sldLayoutId id="2147504140" r:id="rId4"/>
    <p:sldLayoutId id="2147504141" r:id="rId5"/>
    <p:sldLayoutId id="2147504142" r:id="rId6"/>
    <p:sldLayoutId id="2147504143" r:id="rId7"/>
    <p:sldLayoutId id="2147504144" r:id="rId8"/>
    <p:sldLayoutId id="2147504145" r:id="rId9"/>
    <p:sldLayoutId id="2147504146" r:id="rId10"/>
    <p:sldLayoutId id="21475041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30002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卫生健康非现场行政执法工作办法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非现场执法的基本概念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执法依据与原则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执法程序与流程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技术手段与支持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执法规范与要求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监督与考核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非现场执法的基本概念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定义与特点</a:t>
            </a:r>
            <a:endParaRPr lang="zh-CN" altLang="en-US"/>
          </a:p>
        </p:txBody>
      </p:sp>
      <p:sp>
        <p:nvSpPr>
          <p:cNvPr id="10489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适用范围：适用于各类卫生健康违法行为的监管和查处。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非现场执法的基本概念：指卫生健康行政部门通过技术手段，对违法行为进行远程监管和查处的方式。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特点：远程监管、及时查处、高效便捷、减少现场执法成本。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优势：提高执法效率、减少现场执法成本、降低执法风险。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适用范围与对象</a:t>
            </a:r>
            <a:endParaRPr lang="zh-CN" altLang="en-US"/>
          </a:p>
        </p:txBody>
      </p:sp>
      <p:sp>
        <p:nvSpPr>
          <p:cNvPr id="1048980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适用范围：适用于各级卫生健康行政部门开展的非现场行政执法工作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86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适用对象：适用于所有未取得有效《医疗机构执业许可证》擅自开展诊疗活动的机构和人员，以及其他违反卫生健康法律、法规、规章的行为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执法依据与原则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法律依据</a:t>
            </a:r>
            <a:endParaRPr lang="zh-CN" altLang="en-US"/>
          </a:p>
        </p:txBody>
      </p:sp>
      <p:sp>
        <p:nvSpPr>
          <p:cNvPr id="10490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《中华人民共和国行政处罚法》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《中华人民共和国传染病防治法》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《中华人民共和国食品安全法》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《突发公共卫生事件应急条例》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执法原则</a:t>
            </a:r>
            <a:endParaRPr lang="zh-CN" altLang="en-US"/>
          </a:p>
        </p:txBody>
      </p:sp>
      <p:sp>
        <p:nvSpPr>
          <p:cNvPr id="10491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高效便民：执法要高效、快捷，尽可能方便人民群众。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程序正当：执法要遵循正当的程序和流程，不得违反程序规定。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依法行政：严格按照法律法规进行执法，不得违反法律规定。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公正公开：执法过程要公正、公开、透明，不得偏袒任何一方。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执法程序与流程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立案与调查</a:t>
            </a:r>
            <a:endParaRPr lang="zh-CN" altLang="en-US"/>
          </a:p>
        </p:txBody>
      </p:sp>
      <p:sp>
        <p:nvSpPr>
          <p:cNvPr id="10492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立案：对违法行为进行初步调查，符合立案条件的，应当立案。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调查：对违法行为进行调查取证，收集相关证据。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审查：对调查结果进行审查，提出处理意见。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告知与听证：告知当事人违法事实、处理意见及依据，并听取当事人陈述和申辩。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证据收集与固定</a:t>
            </a:r>
            <a:endParaRPr lang="zh-CN" altLang="en-US"/>
          </a:p>
        </p:txBody>
      </p:sp>
      <p:sp>
        <p:nvSpPr>
          <p:cNvPr id="10492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证据保全：对收集到的证据进行保全，确保其真实性和完整性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证据审查：对收集到的证据进行审查，确保其合法性和关联性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现场检查：对违法行为进行实地调查，收集相关证据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询问当事人：对违法行为涉及人员进行询问，了解情况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行政处罚决定</a:t>
            </a:r>
            <a:endParaRPr lang="zh-CN" altLang="en-US"/>
          </a:p>
        </p:txBody>
      </p:sp>
      <p:sp>
        <p:nvSpPr>
          <p:cNvPr id="104931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调查取证：对违法行为进行调查，收集相关证据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立案审查：对违法事实进行审查，判断是否符合立案条件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行政处罚告知：告知当事人违法事实、处罚依据及拟作出的行政处罚决定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听取当事人陈述和申辩：给予当事人陈述和申辩的机会，充分听取其意见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执行与监督</a:t>
            </a:r>
            <a:endParaRPr lang="zh-CN" altLang="en-US"/>
          </a:p>
        </p:txBody>
      </p:sp>
      <p:sp>
        <p:nvSpPr>
          <p:cNvPr id="10493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责任追究：对违法行为进行处罚和追责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执法程序：立案、调查取证、审查决定、送达与执行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监督机制：内部监督、外部监督、社会监督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公开透明：及时公开执法过程和结果，接受社会监督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https://d.book118.com/698130002054006045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卫生健康非现场行政执法工作办法</vt:lpstr>
      <vt:lpstr>目录</vt:lpstr>
      <vt:lpstr>非现场执法的基本概念</vt:lpstr>
      <vt:lpstr>定义与特点</vt:lpstr>
      <vt:lpstr>适用范围与对象</vt:lpstr>
      <vt:lpstr>执法依据与原则</vt:lpstr>
      <vt:lpstr>法律依据</vt:lpstr>
      <vt:lpstr>执法原则</vt:lpstr>
      <vt:lpstr>执法程序与流程</vt:lpstr>
      <vt:lpstr>立案与调查</vt:lpstr>
      <vt:lpstr>证据收集与固定</vt:lpstr>
      <vt:lpstr>行政处罚决定</vt:lpstr>
      <vt:lpstr>执行与监督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2024-09-25T21:55:59.792</cp:lastPrinted>
  <dcterms:created xsi:type="dcterms:W3CDTF">2024-09-25T13:55:59Z</dcterms:created>
  <dcterms:modified xsi:type="dcterms:W3CDTF">2024-09-25T13:56:01Z</dcterms:modified>
</cp:coreProperties>
</file>