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26D4-4E57-401D-B290-A2407B62D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ECCC4-345E-488D-8727-EA91853B8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53BE7-02CE-4632-ACAA-DA320DEF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46352-548E-4F29-AAC2-404A1F79F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FC5FD-8B13-4FFD-A184-D34BE394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E4DE0-3318-4DF5-A000-A35315BD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B37EB-92F2-4C7D-9EAC-C1FA1B07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F7B1C-43B4-4B85-A1B9-66F3A1D23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C7409-2244-4C93-83DF-74E5720A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271F6-AC0F-462A-9E79-5358192D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31BB2-E4BD-4870-9F3E-1AB8EA7AB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003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住建部安全生产月活动方案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宣传教育与培训活动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监督检查与隐患排查治理工作部署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应急管理与事故处置能力提升举措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总结回顾与持续改进计划制定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通过集中开展安全生产月活动，进一步强化全员安全意识，营造关注安全、关爱生命的良好氛围。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传播安全知识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借助活动平台，广泛传播安全生产法律法规、方针政策及安全知识，提升公众安全素质。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以活动为契机，推动企业落实安全生产主体责任，加强安全管理和隐患排查治理，防范和遏制重特大事故发生。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安全生产月活动意义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加强日常监管和专项整治，推动企业建立健全安全管理体系，提高事故防范和应急处置能力。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住建部涉及建筑施工、市政公用设施运行等多个领域，安全生产监管任务繁重。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部分企业安全意识不强，安全管理制度不落实，事故隐患排查不彻底，应急救援能力不足等。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住建部安全生产现状分析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通过安全生产月活动，进一步提高住建部系统全员安全意识，推动企业落实安全生产主体责任，提升行业安全管理水平。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活动期间，实现安全事故零发生；全员安全意识得到明显提高；企业安全管理制度进一步健全；事故隐患排查治理能力显著增强；应急救援能力有效提升。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活动主题与时间安排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防范化解重大风险，筑牢安全发展基石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本次安全生产月活动以“防范化解重大风险，筑牢安全发展基石”为主题，旨在进一步强化全员安全意识，提升安全管理水平，确保住建领域安全生产形势持续稳定。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2023年6月1日至6月30日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活动分为三个阶段进行，第一阶段为宣传发动阶段（6月1日至6月10日），第二阶段为组织实施阶段（6月11日至6月20日），第三阶段为总结提升阶段（6月21日至6月30日）。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启动仪式，宣读活动方案，明确活动目标和要求。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6月1日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完成宣传发动工作，确保全员参与、全员知晓。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6月10日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组织开展安全生产大检查，排查治理安全隐患。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6月20日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召开总结会议，对活动成果进行总结和评估，提出改进意见和建议。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6月30日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重要节点安排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组织架构与职责分工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活动领导小组设置及职责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领导小组组成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由住建部主管领导担任组长，相关部门负责人任副组长，成员包括各省级住建部门负责人。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负责审定活动方案，指导、监督、检查活动的实施情况，协调解决活动中的重大问题。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工作小组组成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由住建部安全生产管理部门牵头，抽调相关部门人员组成工作小组。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负责制定活动方案，组织实施各项活动，收集、整理、上报活动进展情况，协调解决活动实施过程中的具体问题。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工作小组职责划分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协作单位及人员配置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协作单位要积极参与活动的组织实施，按照活动方案的要求，制定本单位的活动计划，组织开展各项安全生产活动，及时上报活动进展情况。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各级住建部门、建筑施工企业、监理单位等。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协作单位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各级住建部门要明确专人负责活动的组织实施，建筑施工企业和监理单位要指定专人负责本单位的安全生产月活动。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宣传教育与培训活动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https://d.book118.com/698130033132006042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2024-09-22T04:51:14.896</cp:lastPrinted>
  <dcterms:created xsi:type="dcterms:W3CDTF">2024-09-21T20:51:14Z</dcterms:created>
  <dcterms:modified xsi:type="dcterms:W3CDTF">2024-09-21T20:51:17Z</dcterms:modified>
</cp:coreProperties>
</file>