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D7E9D-204D-49E6-BBBE-FC0036514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34FE0-2CDA-4BCE-8EA8-ACCB0794D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1D421-C794-495A-A6AD-AFC1FF2E5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D46F0-2328-426A-8806-786452FDB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66DC2-AEEB-418A-8ACF-07AF08FCE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52715F-2887-4E2A-91F0-8F7C8F92F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152E8-AE96-4483-8759-7B78EAC4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A4272-7B33-4E64-91C3-45201B23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50A45-923D-4FD0-B337-F425CEA1A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07C75-B47C-4579-8C18-D625A8142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7DF21-D507-433A-B316-A8E0B05FD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3003507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山阳海鲜节电视媒体宣传推广案解析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电视媒体宣传策略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电视媒体宣传内容创作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电视媒体宣传执行和效果评估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山阳海鲜节起源于2001年，已成功举办了多届。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最初目的是为了促进当地渔业的发展和旅游业的繁荣。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随着时间的推移，山阳海鲜节已经成为一个集美食、文化、旅游于一体的综合性节日。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67" b="1046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山阳海鲜节的起源和发展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目标受众群体包括广大消费者、游客、餐饮业从业人员等。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根据不同受众群体的需求，宣传推广的内容和方式也会有所不同。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通过电视媒体的宣传推广，提高山阳海鲜节的知名度和美誉度，吸引更多游客和消费者前来品尝美食、体验文化、旅游观光等。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电视媒体具有广泛的覆盖面和影响力，可以为山阳海鲜节带来更多的关注度和商业机会，促进当地经济的发展和文化交流。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电视媒体宣传推广的目的和意义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电视媒体宣传策略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针对目标受众，制作不同版本的海鲜节广告，包括儿童版、青少年版、家庭版和商务版。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运用动感、活力、温馨等元素，突出山阳海鲜的新鲜、美味和营养价值。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通过电视、网络电视和视频分享网站等渠道广泛传播广告，提高公众对山阳海鲜节的认知度。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电视广告宣传策略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报道形式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采用现场报道、特写、访谈等多种形式，让观众深入了解山阳海鲜节的活动细节和特色。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通过电视新闻节目和网络新闻平台进行传播，提高公众对山阳海鲜节的关注度和信任度。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报道内容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重点报道山阳海鲜节的盛况、特色美食、历史文化以及与当地旅游、餐饮业的互动。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电视新闻报道策略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合作内容包括节目宣传片、现场访谈、厨艺大赛等环节，展示山阳海鲜的独特魅力。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传播渠道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通过电视综艺节目和相关网络平台进行传播，扩大山阳海鲜节的影响力和美誉度。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与知名电视综艺节目合作，设置互动环节，让观众通过参与节目了解山阳海鲜节的文化内涵和特色美食。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电视综艺节目合作策略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电视媒体宣传内容创作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广告文案中要突出山阳海鲜的新鲜度，如使用“捕捞直供”、“新鲜直供”等字眼，强调山阳海鲜的品质和口感。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突出海鲜新鲜度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广告文案中要强调海鲜节的优惠活动，如“买多少送多少”、“满减优惠”等，吸引观众参与。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强调活动优惠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在广告文案中可以加入山阳的地方特色元素，如山阳的地理位置、气候条件、海洋资源等，突出山阳海鲜的独特性和优势。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突出地方特色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广告文案创作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https://d.book118.com/698130035071006041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2024-09-20T08:40:53.845</cp:lastPrinted>
  <dcterms:created xsi:type="dcterms:W3CDTF">2024-09-20T00:40:53Z</dcterms:created>
  <dcterms:modified xsi:type="dcterms:W3CDTF">2024-09-20T00:40:55Z</dcterms:modified>
</cp:coreProperties>
</file>