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E38973-4F36-45E2-BE8D-B24C04921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0E14D1-DBCC-4A04-96FF-55DD86CCD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E0813-057E-447A-962B-782946A63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3D7AB4-8E26-4932-ACEF-0154E1DAD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CC1AF0-69DA-40D7-B27D-12B88E4EA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C9CC58-7EC5-4344-897A-DC4A07E6B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BFEF0A-301D-4B12-A61E-AB4ED6895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350B8D-9CF8-4B47-9B01-E9FAAB11E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5FF565-7B03-4398-81AE-84E50C54E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1A1B5F-6A4E-473B-8F7A-C2D1CB144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01F055-66B8-41A8-9ADB-8017232B0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3111004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产程管理中的质量管理与改进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产程管理概述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质量管理体系建立与完善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关键环节质量控制与改进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数据分析与持续改进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人员培训与团队建设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通过优化产程管理，降低母婴并发症的发生率，提高母婴安全水平。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提高母婴安全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42" r="10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促进医院发展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通过规范产程管理流程，提高医护人员对产程的认知和处理能力，从而提升整体医疗质量。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通过改进产程管理，提高患者满意度和医院声誉，进而促进医院的可持续发展。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449" r="2444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介绍产程管理的完整流程，包括产前评估、产时监护、产后处理等各个环节。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产程管理流程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阐述针对产程管理的各项质量管理措施，如制定标准化操作流程、建立质量管理体系、开展质量评估等。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质量管理措施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分析当前产程管理中存在的问题和不足，提出具体的改进方案和实施计划。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改进方案与实施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汇报改进方案实施后的效果评价情况，以及针对存在问题的持续改进计划。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效果评价与持续改进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产程管理概述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产程是指从孕妇开始出现规律宫缩到胎儿和胎盘完全娩出的全过程。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通常将产程划分为三个阶段。第一阶段为宫口扩张期，从规律宫缩开始到宫口开全；第二阶段为胎儿娩出期，从宫口开全到胎儿娩出；第三阶段为胎盘娩出期，从胎儿娩出到胎盘完全娩出。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阶段划分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产程定义及阶段划分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产程管理目标与原则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管理目标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确保母婴安全，促进自然分娩，降低剖宫产率，提高产科质量。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管理原则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以母婴为中心，遵循医学原则，实施个体化、人性化的服务，加强多学科协作，持续改进产科服务质量。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发达国家在产程管理中普遍采用个体化、人性化的服务理念，注重多学科协作和持续改进。同时，发达国家在产科技术、设备和人员培训等方面投入较大，使得其产科服务质量较高。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产程管理在近年来得到了重视和发展，但仍存在一些问题。如部分医疗机构产科服务质量不高、剖宫产率较高、自然分娩率较低等。此外，我国在产科技术、设备和人员培训等方面与发达国家相比还有一定差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国内外产程管理现状对比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质量管理体系建立与完善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82" b="165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以患者为中心，全员参与，持续改进，确保母婴安全。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降低孕产妇和新生儿死亡率，提高患者满意度，优化产程管理流程。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制定质量管理方针和目标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设定质量管理目标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确定质量管理方针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构建质量标准体系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制定产程管理的各项质量标准，包括医疗技术、护理服务、医疗设备等方面的标准。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建立质量管理组织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设立质量管理委员会，负责制定质量管理计划和监督实施情况。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制定质量管理制度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完善各项质量管理制度，包括质量控制、质量保证、质量改进等方面的规定。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构建质量管理体系框架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明确医疗团队职责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医生、护士等医疗团队成员应明确各自在产程管理中的职责和权限，确保工作顺利进行。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设定管理部门职责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医疗管理部门应负责监督产程管理质量，组织相关培训，确保各项标准得到执行。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加强跨部门协作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加强产科、儿科、麻醉科等相关部门之间的沟通与协作，共同保障母婴安全。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明确各部门职责和权限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关键环节质量控制与改进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https://d.book118.com/698131110043006031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2024-09-08T04:35:08.925</cp:lastPrinted>
  <dcterms:created xsi:type="dcterms:W3CDTF">2024-09-07T20:35:08Z</dcterms:created>
  <dcterms:modified xsi:type="dcterms:W3CDTF">2024-09-07T20:35:11Z</dcterms:modified>
</cp:coreProperties>
</file>