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424F3-6B30-4970-9C90-74C7A779E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8CD6D-F80B-4E67-A0DC-C7BE33602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84907-CCB7-4BFE-BEEE-9045BC6C6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7EBC5-3767-4D51-8515-CA307A8F4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96CEEC-66B1-4F6D-AFF2-E6356F338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2D578A-ABBF-4AF7-B6F6-F144D6823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D6B0E7-B220-46D2-8951-C2C532CA0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E1AF8-6643-4457-A905-C79182B3F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7516D-7DBB-4E95-98DB-77270CBFA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83B3B-4212-4265-B173-0C34D7CA5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3B0BF-F270-4911-8280-BBFA702CA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3212501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企业安全管理的培训与教育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安全知识技能培训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特定岗位安全培训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应急演练与评估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通过企业内部宣传、标语、安全月活动等方式，传播企业安全文化理念，提高员工对安全的认识和重视程度。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安全文化理念传播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针对不同岗位和工种，开展相应的安全知识普及教育，使员工了解本岗位的安全操作规程和注意事项。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通过举办安全知识竞赛、安全演讲比赛等活动，营造企业关注安全的氛围，激发员工学习安全的热情。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安全氛围营造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安全文化宣传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安全规章制度学习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安全规章制度宣贯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组织员工学习国家和企业相关的安全规章制度，确保员工了解并遵守各项规定。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安全操作规程培训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针对不同岗位和工种，进行安全操作规程的培训，使员工熟练掌握本岗位的安全操作技能。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安全责任制落实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明确各级管理人员和员工的安全责任，通过签订安全责任书等方式，落实安全责任制，提高全员安全意识。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安全事故经验教训总结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针对事故案例，总结经验教训，提出相应的防范措施和改进建议，避免类似事故的再次发生。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安全事故应急演练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组织员工进行安全事故应急演练，提高员工在紧急情况下的应急处置能力和自救互救能力。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安全事故案例讲解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选取企业内外典型的安全事故案例，进行深入剖析和讲解，使员工了解事故发生的原因和后果。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542" b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安全知识技能培训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培训员工了解火灾的成因、危害以及如何预防火灾的发生，包括正确使用电器、不乱丢烟蒂等。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火灾的危害与预防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教育员工如何识别和防范盗窃行为，以及遇到盗窃事件时的应对措施，如保护现场、及时报警等。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盗窃的防范与应对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指导员工如何发现破坏行为，如故意损坏设备、恶意攻击等，并掌握相应的处置方法，如及时制止、报告上级等。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破坏行为的识别与处置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防火、防盗、防破坏知识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逃生技能与演练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教育员工掌握基本的逃生技能，如使用灭火器、安全绳等，并定期进行逃生演练，提高员工的自救和互救能力。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培训员工熟悉应急处理流程，包括报警、疏散、救援等步骤，确保在紧急情况下能够迅速响应。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急救知识与操作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指导员工学习基本的急救知识，如止血、包扎、心肺复苏等，以便在紧急情况下进行初步的急救处理。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应急处理与逃生技能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750" b="7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安全防护用品使用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指导员工正确使用安全防护用品，如安全帽、安全带、防护服等，降低工作过程中的安全风险。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培训员工熟悉各类设备的安全操作规程，确保在使用过程中遵守规定，避免发生安全事故。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危险作业安全规范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教育员工了解危险作业的安全规范，如高处作业、电气作业等，确保在危险环境下能够采取正确的防护措施。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安全操作规程学习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特定岗位安全培训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详细阐述高危岗位的操作流程，明确安全操作要求，确保员工能够熟练掌握并遵循。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针对可能出现的危险情况，制定相应的应急处理措施，确保员工在紧急情况下能够迅速、准确地应对。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安全防护用品使用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指导员工正确使用安全防护用品，如安全帽、安全带、防护服等，降低事故发生的概率。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高危岗位安全操作规范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对特种设备操作人员进行专业的技能培训，确保其能够熟练掌握设备的操作技能。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500" r="21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培训操作人员对特种设备进行日常的维护和保养，确保设备始终处于良好的运行状态。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指导操作人员对特种设备进行定期的安全检查，及时发现并处理潜在的安全隐患。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特种设备操作人员培训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https://d.book118.com/698132125010006024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2024-08-30T22:50:37.757</cp:lastPrinted>
  <dcterms:created xsi:type="dcterms:W3CDTF">2024-08-30T14:50:37Z</dcterms:created>
  <dcterms:modified xsi:type="dcterms:W3CDTF">2024-08-30T14:50:39Z</dcterms:modified>
</cp:coreProperties>
</file>